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431" r:id="rId5"/>
    <p:sldId id="433" r:id="rId6"/>
    <p:sldId id="435" r:id="rId7"/>
    <p:sldId id="434" r:id="rId8"/>
    <p:sldId id="436" r:id="rId9"/>
    <p:sldId id="462" r:id="rId10"/>
    <p:sldId id="461" r:id="rId11"/>
    <p:sldId id="463" r:id="rId12"/>
    <p:sldId id="464" r:id="rId13"/>
    <p:sldId id="465" r:id="rId14"/>
    <p:sldId id="484" r:id="rId15"/>
    <p:sldId id="485" r:id="rId16"/>
    <p:sldId id="486" r:id="rId17"/>
    <p:sldId id="487" r:id="rId18"/>
    <p:sldId id="437" r:id="rId19"/>
    <p:sldId id="438" r:id="rId20"/>
    <p:sldId id="439" r:id="rId21"/>
    <p:sldId id="446" r:id="rId22"/>
    <p:sldId id="447" r:id="rId23"/>
    <p:sldId id="449" r:id="rId24"/>
    <p:sldId id="450" r:id="rId25"/>
    <p:sldId id="506" r:id="rId26"/>
    <p:sldId id="451" r:id="rId27"/>
    <p:sldId id="452" r:id="rId28"/>
    <p:sldId id="453" r:id="rId29"/>
    <p:sldId id="454" r:id="rId30"/>
    <p:sldId id="507" r:id="rId31"/>
    <p:sldId id="508" r:id="rId32"/>
    <p:sldId id="509" r:id="rId33"/>
    <p:sldId id="510" r:id="rId34"/>
    <p:sldId id="441" r:id="rId35"/>
    <p:sldId id="455" r:id="rId36"/>
    <p:sldId id="512" r:id="rId37"/>
    <p:sldId id="456" r:id="rId38"/>
    <p:sldId id="511" r:id="rId39"/>
    <p:sldId id="513" r:id="rId40"/>
    <p:sldId id="442" r:id="rId41"/>
    <p:sldId id="530" r:id="rId42"/>
    <p:sldId id="514" r:id="rId43"/>
    <p:sldId id="526" r:id="rId44"/>
    <p:sldId id="527" r:id="rId45"/>
    <p:sldId id="525" r:id="rId46"/>
    <p:sldId id="29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333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42" autoAdjust="0"/>
  </p:normalViewPr>
  <p:slideViewPr>
    <p:cSldViewPr snapToGrid="0">
      <p:cViewPr varScale="1">
        <p:scale>
          <a:sx n="67" d="100"/>
          <a:sy n="67" d="100"/>
        </p:scale>
        <p:origin x="5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1308 360,'0'-4,"0"1,0-2,0-3,0 5,0-1,0 0,0-2,0 3,0 0,0-1,0-4,0 5,0-1,0-1,0 1,0-1,0 1,0 1,0-1,0 1,0-3,0 2,0 1,-3 5,-1 6,-2 3,4-6,0-1,5-5,0-4,0 3,2-2,-2 1,1 0,-4 0,-2 0,2 0,4 6,-2 0,2 0,-1 1,-2-1,1 0,-1 0,1 1,-1 1,1-1,-2-9,0 2,-3 0,0 1,1-1,-1-1,0 0,1 1,0 0,-2 2,1-1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1366 242,'3'-1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1331 668,'0'-3,"0"0,0-1,0 1,0 0,0 0,1-1,-1 1,1 0,0 0,2-1,-1 1,1 0,1 0,0 0,-2 0,1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672,'2'0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1357 613,'3'0,"2"0,-2 0,2 0,-2 0,0 0,0 0,0 0,2-1,-1 1,-1 0,0 0,1 0,-1 0,0 0,0-1,1 1,0 0,-1 0,2-1,1 0,-3 1,1 0,0-1,-1 0,0 1,1-1,0 0,0 1,0 0,0 0,-1 0,0 0,0 0,3 0,-3 0,1 0,-1 0,0 0,0 3,-1 0,0 0,0 0,1 0,-1 0,0 0,1-1,-2 1,2 0,0 0,-1 1,1-2,-3 1,3-2,-1 2,0 0,2-3,0 0,-1 0,2 0,-1 0,2 0,2 0,-4 0,-1 0,4 0,-1-1,-1 0,6-1,-7 1,0 1,-1 0,0 0,0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1513 566,'3'0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1521 566,'0'3,"1"1,0-1,-1 0,1 0,1 0,-2 0,0 0,1 2,0-2,-1 0,0 0,0 0,0 0,0 1,0-1,0 0,0 0,0 1,0-1,-3-2,6 2,0-3,-2-3,-1 0,-3 2,0 1,1 4,1-1,0 0,4-2,0-3,-3-1,0 0,0 0,-3 1,0 4,2 1,-1 0,1 0,4-2,1-1,-1 0,0 0,0 0,0 0,-1-3,-3 0,0-1,-2 3,0 1,0 1,0 3,3-1,4-2,-1-4,-2 0,-4 4,6 2,0-3,0-1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1212 716,'4'0,"0"-1,-1 1,2-1,1 0,1 0,1 0,-1 0,2-2,-2 2,0 0,0 0,-1-2,-1 2,-1 0,0 0,-1 1,0 0,0-1,1 0,-1 0,0 1,2 0,0 0,0 0,2 0,1 0,-5 1,-2 2,1 0,1 2,-2-2,2 0,-1 1,0-1,1-1,0 2,-1-1,0 0,0 0,-1 0,2-1,1-4,3 1,-3 0,-1 0,1 0,-1 1,0-1,0 1,2-2,-2 2,0 0,0 0,0 0,0 0,3 0,3 0,-3 0,-2 0,-1 0,1 0,-1 0,0 0,0 0,0 0,0 0,2 0,-2 0,0 0,0 0,0 0,0-1,0 1,-2-3,0-1,0 1,0-4,-1 4,2 0,1-1,0 0,-2 1,2 0,-1 0,1 1,-1-1,1 1,-1-1,1 1,1 0,-2-1,0 0,0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1532 629,'0'3,"0"0,2 1,-1 2,-1-3,1 1,0 0,0-1,-1 0,1 0,-1 0,0 0,1 0,-1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1546 672,'3'-2,"0"1,1 0,-1 0,0 1,0 0,0 0,4 0,-3 0,-1 0,1 0,0 0,0 0,-1 0,2 0,-2 0,2-1,-1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1543 675,'4'1,"-4"-4,-4 2,3 5,3 0,0-7,-2 0,-3 3,1 3,0 1,2-1,3-3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1352 697,'3'0,"0"1,0 0,-1 3,-1-1,2 1,-2 1,0-2,1 2,1 0,-1-1,1-3,0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1378 240,'3'0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1353 697,'3'0,"0"3,0-1,-2 2,2-2,-2 1,2 0,-2 0,2 0,-1 0,-1 0,1 0,1-1,0 0,1-2,2 0,-1 0,-1 0,-1 0,1 0,-1 0,0 0,4 0,23 0,-18 0,-1 0,10 0,-18 0,6 0,-3 0,-2-1,-1 1,1 0,0-1,-1 1,0 0,0 0,0 0,-6-1,0 1,-1-2,1 2,0-2,0 1,0 0,1-2,4 0,0 0,0-1,0 1,0 0,1-2,-2 2,2 0,0 0,1-2,-1 2,-1 0,1 0,-3-1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1518 711,'4'-2,"-1"0,0 0,2-1,0-1,-2 0,1 0,0 0,-1 1,0 0,-1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1533 686,'3'1,"1"-1,1-1,-4-2,1 0,-1 0,-4 6,3 0,0 0,2-6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294 848,'4'0,"-1"0,2 0,2 0,0 0,1 0,1 0,1 2,-1-1,-2 0,0 0,0-1,-3 0,0 0,-1 0,2 0,2 0,1 0,1 0,-1 0,2 0,-1 0,-2 0,-2 0,-1 0,-1 0,0 0,3 0,-2 0,3 0,2 0,-1 0,-1 0,0 0,-4 0,1-1,1 1,-2 0,2 0,-2 0,0 0,0-1,1 1,-1 0,0 0,1 0,0 0,-1 0,0 0,0 0,0 0,0 0,0 0,0 0,2 0,0 0,-2 0,1 0,-1 0,0-1,3-1,-3 1,0 1,0 0,1-1,-1-1,0 2,1-1,-1 1,1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1329 255,'-3'-1,"0"1,-7-2,-2 2,5 0,0 0,-1 0,-6 3,6-2,5-1,0 1,-1 0,0 0,0 0,0 0,0 0,1 0,-3 1,3-1,0 0,-1 0,2 2,5 0,3-3,-1 0,0 0,0 0,-1 0,4 1,-5 0,1 1,-1-2,0 0,0 1,1 0,0-1,0 2,1-1,-2-1,1 0,-1 0,0 0,2 0,-2 0,1-1,2 0,-2 0,-1 0,1-1,0 0,-1-2,-2 1,1 0,-2-1,2 1,-2 0,-2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 253,'2'0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1330 258,'3'1,"-1"-4,1 1,2-1,-2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899 446,'4'0,"-1"0,0 0,4 0,0 0,7 0,-9 0,8 0,-10-1,0 0,5 0,-3 0,-1-2,-2 0,1 1,0-1,-2 0,-1 0,-3 2,-1 0,1 0,-2 0,1 1,1-1,-2 1,2 0,-1 0,-4 0,1 0,3 0,0 0,-1 0,2 0,0 0,-1 0,0 1,1-1,-2 0,-1 1,1-1,-2 1,3 0,-1 0,2 0,0-1,-1 0,1 1,0-1,0 1,-1 1,1-2,0 1,0 2,2 0,2 0,2 1,1 1,-1-4,0 0,0-1,0 0,2 0,1 0,3 0,-1 0,2-1,-3 0,2 0,-6 1,0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945 444,'-1'3,"-1"2,2-2,0 0,0 0,3-1,1-2,0 0,-1 0,-2-3,1 0,-2-1,0-2,0 3,0 0,0 0,-3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884 389,'-3'0,"-2"0,-4 1,3 0,1 0,-2 3,4-3,-1 1,3 1,1 0,0 2,0 1,1-2,2-1,1-1,-1-1,6-1,-4 0,0 0,2 0,-1-1,0 0,-3 1,0-1,0-1,1-1,-1-1,-1 0,-2 1,0 0,0-1,0 0,0 0,-2 0,1 1,-1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1384 240,'2'0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962 213,'-3'0,"-1"2,0 0,2 1,0 0,2 0,0 0,0 0,0 0,1 0,2-1,0-1,2 0,2 0,2 1,-5-1,1 0,-2-1,2 0,-1-2,-1 0,0-1,-1-2,-2 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866 563,'4'0,"1"0,-2 0,3 0,-2 0,-1 0,0 0,0 0,1 0,0 0,0 0,0 0,0 0,1 0,-2 0,3 0,-3 0,0 0,0-1,2 0,-2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964 451,'0'4,"0"-1,1 1,-1 0,0-1,0 1,0 0,0 0,0-1,0 1,0 0,0 1,0-1,0-1,-1 0,0 0,-1 2,0 2,0-2,0 0,0-2,1 0,0 0,0 0,-1 0,1 0,0 1,-1-1,1 0,1 0,0-6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1299 519,'-3'0,"-1"0,1 0,1 4,3 0,0-1,2-2,0 1,0-1,0-1,0 0,1 0,-1-3,-1-1,-2 0,-2 1,-1-1,0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1291 540,'0'3,"0"0,0 1,0-1,0 0,0 0,0 0,0 0,2 0,1-2,1-1,-1 0,0 0,2-1,-2 1,1 0,-1 0,0 0,0 0,0 1,0-1,0 0,0 0,0 0,1 0,-1 0,0 0,0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1293 535,'-4'-1,"1"1,0 1,-1-1,1 0,-2 0,1 0,1 0,-1 0,-1 0,1 0,-2 0,0 0,3 0,0 0,-1 0,-1 0,2 0,-1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1358 567,'3'0,"0"0,0 0,0 0,0 0,0 0,0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1382 538,'3'22,"-3"-19,0 0,0 0,0 0,0 0,-1-7,0 1,-1-1,2 0,0 1,0 0,0 0,0 0,0 0,0 0,0 0,0 0,0 0,0 0,0 7,0-1,0 0,0 0,0 0,0 1,-1-1,1 0,0 0,0 0,0 0,0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1374 571,'3'0,"0"0,1-1,1 1,0-1,-2 0,0 1,1 0,5 0,-5 0,1 0,-2 0,0 0,0 0,1 0,-1 0,0 0,0 0,1 0,-1 0,-6-1,3-2,-2 0,1 0,1 0,0 0,-1-1,-1 7,2 0,0 0,0 0,0 0,0-6,0 0,0 0,0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1073 272,'-2'3,"0"0,1 0,0 0,-1 1,1-1,1 1,0-1,0 2,0-2,0 1,1 0,1-1,1-2,0-1,4 0,0-1,0-1,1 0,-3 0,-1 0,-1 0,1-1,-1-2,-2 2,1 0,-2 0,0-2,0 2,0-1,-1-1,-1 1,1 1,-3 0,2 0,-1 2,0 1,0 2,0-1,-1 1,1 0,-1-2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1388 221,'0'4,"0"-1,0 0,0 1,0 1,2-1,-1-1,2-1,1-2,3 0,-3-2,-3-1,-1 0,0-2,-1 1,0 1,-1-1,0 0,-1 2,-1 0,0-1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1466 561,'-3'0,"0"2,1 1,0 0,2 0,-1 0,0 2,1-2,0 0,0 0,0 0,0 0,0 0,3-2,1 1,-1-1,0 0,0-1,1 0,-1-1,0-2,0 1,-3-1,0 0,0 0,0 0,0 0,-1-2,-1 1,1 0,-2 1,0 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1465 540,'0'4,"0"-1,0 0,0 0,0 0,0 0,0 0,0 0,0 1,0-1,0 0,0 0,0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882 358,'-1'7,"1"-4,0 0,0 1,0 0,0-1,0 1,0 0,0 0,0 1,0-1,0 0,0-8,0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984 247,'-1'-5,"2"2,1-1,0 0,-1 0,1 0,-1-1,2 1,-1 1,1 3,1 0,2 0,0-1,-2 1,0 0,0 0,-1 0,0 1,1 1,-1 0,0 0,0-1,0 1,0 1,0 1,-2-1,2 1,-1 0,0-1,-2 1,1-1,1 0,-1 0,-1 0,3 1,-4-7,0-2,-1 2,0 0,2 6,2 1,0 0,0-1,-5-3,0-2,0-1,0 1,0 0,6 4,0 1,0-2,0-1,-1-3,-1 0,2-1,-2 1,1-2,-1 2,-1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1466 538,'0'3,"0"0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1379 561,'2'0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1384 587,'-3'0,"-3"2,3-2,1 3,2 0,0 0,0 0,3-2,1-1,-1 0,0 0,0 0,1-1,-2-2,-1-1,-1 1,0 0,-3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1382 610,'-4'1,"1"0,0 2,0 0,3 0,0 0,0 0,3 0,0-2,0 0,1-2,0-1,-3-1,1 0,-2-1,0 1,0 0,-2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1381 641,'-3'0,"0"2,1 1,4 0,1-1,0-1,1 0,-1-1,1 0,-2-3,0-1,-2 1,-1 0,-1 0,1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1465 531,'-1'3,"1"0,-1 0,1 0,0 0,0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1394 207,'3'-2,"1"2,1-1,-2 0,0 1,1 0,-1 0,1 0,0 0,-1 0,-2 3,-2 0,0 1,0-1,0 0,0 1,1 0,0 0,0-1,0 0,0 1,-1-1,1 0,-2 0,-2-2,-1 1,2-1,-3 0,3-1,-1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926 254,'0'3,"0"1,0 2,0-1,0-2,0 0,0 6,0-5,0 0,0 0,0-1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271,'-3'3,"2"0,-2 1,1 1,0-1,2-1,0 0,0 0,0 1,0 1,3-2,0-2,0-1,0 0,1-2,-1-2,-1 1,-1 0,-1 0,0 0,0 0,0-1,0 1,-1-1,1 1,-2-2,-1 1,0 2,-1 6,4-1,-1 1,0 1,0-2,1 1,0-1,0 1,0-1,0 1,1-1,2-2,0-1,-1-3,-1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1467 575,'0'3,"0"0,0 1,0-1,0 0,0 1,0-1,-3-6,3 0,0-1,0-1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1464 574,'3'0,"0"0,0 0,0 0,0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 290,'2'0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 287,'0'-3,"2"-1,1 1,1 0,-1 2,3-1,-2 1,0 0,0 0,-1 1,1 0,2 0,2 0,1 0,1 0,-2 0,-1 0,-3 0,-1 0,1 0,-1 2,0-2,0 2,0 2,0-3,0 3,0-1,0-2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1469 588,'4'3,"-1"-1,0 1,1-1,-1 1,4 2,-4-2,0-2,0-1,2 0,-1 0,-1 0,0 0,1-1,-1 0,0 0,0-1,2 0,-2 0,0-1,0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1549 603,'0'3,"0"0,0 0,-1 0,0-6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1521 620,'0'4,"1"-1,2-2,0-1,-1-3,-2 0,0 0,0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1565 593,'0'6,"0"-2,-1 3,1-4,-2-7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907 354,'6'5,"0"-2,9 7,-5-4,-1-3,0 1,0 0,6 1,-8-1,-3-2,-1-2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1547 525,'0'3,"0"0,0 0,0 0,0 1,0-1,0 1,0-1,0 0,0 0,0 0,0 0,0 0,0 0,0 0,0 0,0 0,0 0,-1 0,1 0,0 0,0 0,0 0,0 0,0 0,0 0,0 0,0 0,0 0,0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1540 625,'3'0,"1"0,-1-2,-3-1,0 0,0 0,0 0,-1 0,6 2,-1 1,1 0,-2 0,1 0,-1 0,0 0,0-1,0 1,0-1,0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601 587,'0'3,"0"0,0 1,0 0,0-1,0 1,0 0,0 0,0-1,0 1,1-1,-1 0,0 0,0-6,0-3,1 2,0 1,0 0,0-3,0 3,0-4,0 4,0-1,0-1,-1 2,1-1,-1 1,0 0,0-1,0 1,0 0,0 0,0-2,0 2,0-1,0 1,0 0,0-1,0 1,-1 0,-1 0,-1 2,1 4,1 1,1 0,-1 1,0 3,1-5,0 1,0 0,0-1,0 0,0 0,0 0,0 0,0 1,0 0,0 0,0-1,0 0,2-7,-2-2,1 2,-1 1,1-1,1 0,-2 1,1-2,-1 2,2-3,-1 1,-1 2,1 0,0-1,-1 0,-1 1,-1 8,0-2,1 1,1-1,0 0,0 0,0 0,-1 0,1 1,-2 1,2-2,-1 2,1-2,0 1,0-1,0 1,0 2,1-3,-1 0,2 0,-1-10,-1 3,0 0,0-2,0 3,0-1,0 1,0-2,0 2,0 0,0-2,-1 2,0 0,0 0,1 0,-1 7,0 0,0 0,0-1,0 1,0 0,0 4,1-5,0 1,0-1,0 0,0 0,0 0,0 5,2-4,-2 1,0-2,0 0,0 0,0 1,0-1,0 0,-1 1,1-1,0 0,0 0,0 0,0 0,0 0,0 0,0 0,0 1,0 1,0-2,0 1,0-1,0 0,0 0,1 0,0 1,-1-1,0 0,0 1,0-1,0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599 595,'0'12,"0"-8,0 2,0-2,0 1,-1 0,1-2,-1 2,0 0,0 1,0-2,-1 5,0-1,1-3,1-2,0 1,0-1,0 0,0 0,0 1,0-1,0 1,0 0,0-1,0 1,1 1,0-2,-1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500 632,'-3'0,"0"2,0-1,1 2,-1 0,0 1,2-1,-2 0,3 2,0-2,0 0,0 0,0 0,0 0,1 2,1-1,0 0,1-1,1 0,1-1,0-2,0 0,0 0,1 0,-1 0,0 0,-1 0,-1 0,0 0,0 0,2 0,-1 0,2-2,-2 1,-1 0,0 0,0-1,0 1,0-1,1 1,1-2,-1 1,-1-3,-2 2,-1-1,0 0,0 0,0 1,0-1,-1 1,-1-2,-1 4,0 0,-1 0,0 1,1 0,-2 0,2 0,-5-1,-1 0,6 1,-3-1,3 0,-3 0,-2 0,4 1,0-1,1 1,0 0,-2 0,2 0,0-1,0 0,-1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414 719,'-9'3,"4"-1,2-1,-1 1,1 1,-1 1,1 0,2-1,1 2,0 0,0-2,0 0,1 1,1 0,0 1,-1-2,2 0,0-3,4 1,-3-1,13 0,-10 0,-2-1,-2 0,0 0,1 0,-1-2,-1-2,-2 1,0 1,0-5,0 3,0 1,0 1,0-4,-3 3,1-1,-2 1,1 0,0 3,0-1,0 1,0 1,-1 0,-1 0,1 0,-1 0,1 1,0 0,6 2,4-2,-3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477 707,'-1'3,"1"0,0 0,0 2,0-2,0 0,0 0,0 1,0-1,-1 0,0 0,0 0,0 0,0 0,0 0,0 0,0 0,1 0,0 0,0 0,0 0,0 0,3-1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607 536,'0'6,"0"-3,0 0,0 0,0 1,0-1,0 0,0 1,0-1,0 0,0 1,0 0,0 0,0-1,0 0,0 0,0 1,0-1,0 0,0 0,0 0,0 0,0 0,0 1,0-1,0 1,0 0,0-1,-1 0,0 4,1-4,0 0,0 0,0 0,0 0,0 0,0 0,0 0,0 0,0 0,0 0,0 1,0 0,0-1,0 0,0 1,0-1,0 0,-2 0,1 0,1 1,0-1,0 0,0 0,0 0,-3-6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607 540,'0'4,"-1"-1,1 0,-1 0,0 0,0 2,1-2,0 0,0 0,0 0,0 0,0 0,1 0,-1 2,0-2,0 1,0-1,0 1,0-1,0 2,0-2,0 2,0-2,0 1,-1 1,0 0,1 0,-1-1,1-1,0 0,0 4,0-3,0 0,0 0,0-1,0 1,0-1,0 2,1-1,0-1,0 1,2-1,-2 0,0 0,-1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601 677,'-2'3,"1"0,0 1,1-1,-1 0,1 0,0 1,0-1,0 1,1-1,0 0,-1 1,1 0,0-1,0 2,-1-1,1-1,0 0,0 0,0 0,0 1,-1-1,0 0,0 1,0-1,0 0,0 0,0 0,0 1,-1-1,1 0,0 0,-2 1,2-1,-3-2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997 362,'-3'1,"0"-1,-1 1,1 0,-5 1,3-1,0 0,1 2,-7 4,6-5,1 1,-3 1,4-2,-2 0,0 1,-1-1,3 0,-3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530 709,'-3'0,"0"0,-1 0,1 0,0 0,-2 0,2 2,-1 0,0 1,0-2,0 2,0-1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571 719,'-4'0,"1"0,-1 0,1 0,0 0,0 0,0 0,0 0,-1 0,1 0,-10 0,3 0,7 0,0 0,-2 0,2 0,0 2,0 0,0-1,0 1,0 0,0 0,-1-1,1 1,1 1,2 0,1 0,1 0,0 0,2-1,-1 1,0-2,0 0,2 1,4 0,-4-1,-1 0,0 0,-1-1,1 1,-1-1,0 0,0 0,2 0,-2 0,1 0,-1-1,0 1,2-2,-2 0,1 1,-1 0,0 1,0-2,0 1,0-1,0 1,0-1,0 1,0-1,-2-1,-1 0,0 0,0 0,0 0,0 0,0 0,-3 1,0 1,0 0,0 0,0 1,0 0,0 0,0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1394 540,'0'3,"0"0,0 0,0 0,0 0,0 0,0 1,0-1,0 0,0 0,0 0,0 0,0 0,0 1,0-1,0 0,0 0,0 0,-1 0,1 0,0 0,0 0,0 0,0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1475 714,'-4'0,"0"0,1 0,0 0,-1 0,0 0,-1 0,2 0,-2 1,1 0,1 0,0 0,-1 1,0 0,0 0,1 1,1 0,0 0,1 0,1 0,0 0,0 1,1-1,2 0,0 1,0-2,0-1,0 0,1 0,1 0,-1-1,-1 0,2 0,-1 0,-1 0,0 0,0-1,1-2,-1 1,-2-1,1-1,1 0,-2 1,1-1,-2 1,0-1,1 1,-1 0,0 0,0 0,0 0,0 0,-2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1460 714,'-3'0,"-1"0,0 0,0 0,-2 0,3 0,-1 0,1 0,0 0,0 1,0-1,3 4,0-1,0 1,0-1,0 1,0 0,0-1,0 0,0 0,0 0,1 2,0-2,2-3,0 0,1 0,-1 0,0 0,1 0,-1 0,1 0,-1 0,1 0,-1 0,1 0,-2-3,-2-1,0 1,0-1,0-1,0 0,0 1,0 0,0 1,0 0,-3 0,0 1,0 1,0 0,-3 0,0 0,0 1,3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99 497,'2'3,"2"0,1-1,-2-1,1 1,-1-1,2 0,-2-1,1 0,1 0,-2 1,4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260 456,'-4'4,"3"-1,-1 2,1-2,1 1,0 6,1-5,0 1,0-3,-1 0,2 2,0 1,-1-2,3 2,-3-2,1 0,0 0,-1-1,1 1,-1 0,1-1,1-1,0-1,0-4,2 1,-1 0,-1 0,0-1,-1 0,0-2,-1-2,0 3,-1 1,0-1,0-2,0 2,0-3,-1 3,0 1,0-5,0 4,1 1,-1 0,0 0,-1 0,1-1,-3 2,1 0,0 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422 403,'-3'2,"-2"3,1-1,3-1,-1 2,1-2,1 1,0-1,0 0,0 0,0 1,3 2,-1-2,-1-1,1 2,0-2,2-2,-1-3,0-1,0-2,2-1,-2 3,0-2,-1 1,0-1,0 1,0-1,0 1,-1-1,-1 2,0 0,0-1,0 1,-1 0,-2-3,-1 1,0 1,0 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573 401,'5'0,"4"0,-4 0,2 0,2 0,-3 0,3 0,-1 0,2 0,0 0,7 0,-10 0,-2 0,-2 0,0 0,0 0,3 0,-1 0,2 0,8 0,-10 0,0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774 201,'2'0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1227 269,'3'0,"2"0,3 0,1 0,14 0,-10 0,-1 0,0 0,-2 0,-2 0,0 0,-4 0,-1 0,0-1,3 0,-2 0,0 0,0 1,1 0,0 0,2 0,-1 0,0 0,10-1,-11 0,-1 0,0-1,0 2,0-1,-1 0,0 1,0-1,0-1,-2-1,2-1,-1 1,1-2,-1 1,-1 1,-1-1,0 0,0 1,0-1,0-1,0 1,-1 0,0-2,-1 0,2 3,-1-2,0 0,0 0,-3 5,1-1,0 1,-2 0,0 0,-2 0,0 0,-3 0,2 0,-2 0,0 0,0 0,1 0,3 0,1 0,-1 0,3 0,0 0,-1 0,0 0,1 0,-1 0,0 0,0 1,1 0,-3 0,1 0,-5-1,1 2,2-1,2-1,-2 1,4 0,0 0,0 0,2 3,-2 0,1-1,-1 1,1 1,0-2,-1 1,3-1,-1 1,1-1,-1 1,0 0,0 2,1-3,0 2,0-2,0 1,0-1,0 0,1 1,1 0,-1-1,1 1,-1-1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788 286,'1'3,"-1"3,-1-1,1-2,-1 1,0-1,1 1,0-1,0 1,0 0,0 0,0-1,0 0,0 1,1 0,-1 0,2-1,-1 0,1 1,1 0,0-2,1-2,0-1,-1 0,1-2,-1 0,-1-2,-2 2,0 0,0-1,0 0,0 1,-1-1,0 1,-1-1,0-1,1 2,0 0,0 0,0 0,0-3,0 2,0-1,0 2,0 0,0-1,0 1,-3 1,1 3,-1 3,2-1,0 0,2 1,0-1,0 0,0 0,0 0,0 1,0-1,1 0,0 2,-1-2,1 0,0 1,0-1,-1 0,0 0,0 0,0 0,1 2,2-2,0-1,-1 1,1-2,-1 2,1-3,0 0,0-1,-1-2,-2-1,0 1,0 0,0 0,0-1,0 0,0 0,0 1,0 0,-1 0,0 0,0 0,-1 0,2 0,-1 0,0-1,-1 0,2 1,-1 0,1 0,0 0,-1 0,1-1,-3 3,0 2,0 0,1 3,1-1,0 0,-1 1,1 1,0-2,1 0,-1 0,1 0,-1 0,1 1,0-1,0 1,0-1,1 2,-1-2,2 1,-1-1,1 0,-1 0,2-2,1 1,0 0,-1-2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745 378,'3'1,"1"1,-1 1,0 1,0-1,-1 0,1 0,0 1,0 0,1-3,-1 1,2 0,-1-1,-1-1,2 0,-1-2,-1-2,-1 0,0-3,-2 3,1 0,0 0,-1 1,2-1,0 1,-2 0,0 0,-4 2,1 3,-1 2,2 0,8-4,-3-3,0 1,1-1,-1 2,-3 4,2 2,-2-1,0-1,1 1,-1-1,-2-7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628 591,'-16'11,"13"-9,-1 2,1 0,2 0,-1-1,1 0,0 0,0 1,0-1,1 0,-1 2,0-1,1 0,0 2,0-2,0 1,1 1,0-2,1 2,-1-3,1 0,-1 1,1 0,1-2,-2 1,3-2,0 1,-1-2,1 0,-1 0,1 0,0 0,0 0,-1 0,0-1,2-2,-1-1,-1 1,0 0,0 0,0-2,-2 2,1 0,-1 0,-1-2,0 2,0-1,0-1,0 1,-1-2,0-1,0 4,0 0,0-1,0 1,0 0,0 0,0-1,-1 0,0 0,1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179 830,'5'1,"0"0,4 0,2 0,3 1,1-2,3 0,2 0,1 0,3 0,-4 0,-1 0,-3 0,-1 0,-2 0,-1 0,0 0,-1 0,1 0,1 0,0 0,4 0,16 0,-16 0,1 0,-2 0,1 0,-2 0,-2 0,0 0,-1 0,-2 0,-3 0,-1 0,3 0,-1 0,-1 0,1 0,1 0,-1 0,1 0,-3 0,1 0,-2 0,1 0,-1 0,1 0,1 0,0 0,1 0,1 0,1 0,0 0,15 0,-13 0,1 0,0 0,0 0,-1 0,1 0,1 0,-1 0,0 0,0 0,1 0,1 0,0 0,1 0,1 0,-1 0,2 0,-1 0,1 0,-2 0,-1 0,0 0,0 0,-3 0,8 0,-2 0,-9 0,-2 0,-2 0,0 0,6 0,-2 1,1 1,2 0,-2-1,-3 0,-1 2,-3-3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661 764,'-3'0,"-2"-1,0 0,-6-1,-14 0,10 2,-3 0,0 0,0 0,0 0,3 0,1 0,4 0,2 0,1 0,2 0,0 0,0 0,0 1,0 0,2 0,-2 0,2-1,0 1,-2 0,2-1,0 1,-1 1,-2 0,2 0,-1 0,2 0,0 1,0 0,1 0,0 0,0 0,-2 2,-1-2,1 0,2 1,2-1,0 0,0 0,3-2,0 3,3-1,-2-1,1-1,1 1,-1-1,7-1,9 0,-7 0,2 0,1 0,1 0,23 0,-23 0,-3 0,0 0,-4 0,-1 0,-1 0,1 0,1 0,1 0,1 0,2 0,2 0,-1 0,-1 0,0 0,-2 0,-2 0,-3 0,-3 0,-2 0,0 0,0 0,0 0,12 0,-1 0,1 0,-2 0,0 0,-4 0,-4 0,-2 0,2 0,0 1,-2-1,2 0,1 0,-1 0,-2 0,0 0,-2-3,-3-1,1 1,0 0,-2-1,2 1,-3-1,3-1,-2 2,1-1,0 1,-1-1,0 3,-1-2,1 1,-1 2,-1-2,0 0,0-1,2 2,-1 0,0 0,1 1,-1-1,1 0,-5 0,2-1,-1 1,-3 0,-2 0,-1 1,0 0,-2 0,2 0,-1 0,4 0,0 0,-6 0,13 0,0 0,-2 0,-2 0,4 0,-4 1,1-1,1 1,-1 0,2 1,0-2,1 0,2-6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740 234,'-12'2,"-3"0,-2-1,2-1,-1 0,-16 0,19 0,1 0,2 0,2 0,-1 0,-1 1,2 0,-3 2,3-2,-3 1,1 0,0 1,-1-2,-6 4,8-2,0-1,1-1,-1 0,-1 1,1-1,-8 1,9 0,-1 0,0 1,0-2,1 1,-1 1,0 1,0 0,-2 0,1-1,-1 1,3 0,-3 0,4 0,-1-2,1 1,2-1,-1 1,0 0,0-1,1 0,1 0,-2 1,0 0,0 1,0-1,-1 1,0 1,-8 5,7-7,2 2,0 0,0 1,1 0,0 0,1 0,-3 0,2 2,-1 0,1-2,-1 1,2-1,0 0,-1 0,3 0,1-2,0-1,1 2,0 3,0-5,1 4,0-2,0 1,0-3,0 3,1-3,0 1,1 0,0-2,0 0,8 2,-1-2,4 0,7 0,10 0,10-2,10 0,3 0,-3 0,0 0,-7 0,-7 0,-6 0,-10 0,-1 0,-2 0,1 0,4-1,3-4,0 1,-3-1,-4 3,-2-3,7 1,-13 0,-6 1,0-1,-1 2,0 0,2 0,1 0,0 1,12-3,-9 1,-1-1,-1 1,1-3,-2 0,3-9,-7 8,-1 0,-1 0,-1 0,0-2,0 3,0-4,0 0,0 0,0 0,0-2,-1 1,-3-8,2 9,0 2,1-3,-2 1,1 0,-1 1,0 1,-1 1,2 1,0 2,-1 1,1 0,-1 1,0 0,-7-1,-4-3,-2 1,9 3,-1 0,0-1,0 1,1 0,0 1,0 0,4 1,0 0,0 0,-2 2,2 1,0 1,-2 4,0-1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763,'-8'-1,"0"0,-2 1,-5 0,-3 0,-3 0,1 0,3 0,2 0,5 0,3 0,3 0,4 3,0 2,1-2,0 0,1 1,1-2,0 1,0 1,-1-1,0 1,0-1,1-2,0 2,1 0,0 1,-1-1,2 0,-1 0,1 1,-1-1,-1-2,1 1,0 1,0-1,1 1,-1-1,-1 0,3 1,-3-2,1-1,2 0,-2 1,0-1,-1 0,1 0,1-1,-1 0,1 0,3-1,-1 1,0 0,-4 0,0 1,-2-3,0 0,2-2,2 1,-1-4,-3 4,-1 1,0-1,-1 1,0-1,0 1,0 0,1 0,-3-1,2 1,0 0,0-2,0 1,0 0,0 0,0 1,-1-2,0 1,1 0,-3 0,3 1,-2 2,1-2,-2 1,1 1,-4-1,-4-1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666 680,'2'4,"4"0,-2-2,3 0,2 2,1-2,2 1,14 2,-13-2,1 0,-1 0,1-1,-4 2,-1-1,11 3,-13-5,0 1,-2 0,1-1,-1 0,-1 0,1 0,-1 0,2 1,-1-1,2 2,-3-1,-1-1,0 0,0 0,6 4,-4-3,-1 0,0 0,0 0,2 0,-1 0,-2-2,-2-4,-3 0,-1 0,0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931 733,'-1'3,"2"1,1 0,2 3,-2-4,0 0,-2 0,-4-1,-3-1,2 0,2-1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774,'-7'0,"2"0,0 0,1 1,1 2,0 0,0-1,-1 1,-1 1,3 0,0-1,-1-2,0 1,2 1,1 1,1 0,0 1,0-2,0 0,2 0,1-1,0 0,0 0,0 0,-1-1,0 0,0 0,3 0,-1 0,1 0,1 0,0 0,-3 0,-1 0,0-1,6 1,-2-1,-2-1,1 0,-2-1,-1-3,-2 1,-1 1,1-1,3-3,-3 4,0-1,-1-1,0 2,0-2,-1 1,0 1,1-1,-2-1,0 2,0 0,-3 1,2 1,-3-1,3 2,-3-1,-1 0,-2-1,-1 0,-2 0,0-1,2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489 569,'1'3,"0"1,-1 1,0-2,0 3,-1-1,0-1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598 201,'-1'3,"-1"1,2-1,-1 0,0 2,0-8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592 212,'3'-3,"1"1,-2 6,1 2,-1-2,-2-1,1 1,0-1,-1 0,0-8,0 1,0 0,1 1,0 0,0 0,0 0,2 6,0 1,-3-1,2 0,-1 0,2-3,1-1,2-3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649 207,'-2'3,"1"0,-1 1,2 0,0-1,4-8,-2-2,-1 4,-1 0,1 0,-1 7,0-1,0 0,0 0,1 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658 197,'3'3,"-2"2,1 0,-2-1,1 1,0-10,0-1,0 3,0-2,2 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711 179,'-3'2,"1"1,0 2,0-1,2-1,-1 1,0 1,1-1,0-1,4-7,-2 1,0-3,0 0,-2 2,0 8,-1 3,-1 5,1-6,-2 6,2-7,0-1,1 0,0 0,0 0,0 2,0-3,0 1,0-1,0 0,-4-3,1 0,1-3,2 0,-1-2,1 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721 188,'0'4,"0"-1,0 2,0-1,0-1,0 0,0-8,0 0,0-6,0 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721 168,'1'4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727 189,'2'3,"-2"0,1 0,-1 0,0-7,0 0,0 1,1 0,0-1,0 1,2 2,0 1,-2 3,-1 0,0 0,0 0,0 1,0-1,0 0,0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735 230,'3'0,"0"0,0 0,1 0,0 0,1 0,-2 0,0 0,0 0,0 0,0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763 210,'0'-3,"0"-1,0-2,0 0,-1 2,0 1,0 0,-1-1,0 0,-1 1,1-1,-1 1,1-1,-1 2,-1 0,1 1,-1-1,1 1,0 0,-2 0,2 1,-1 0,0 0,1 0,-1 0,-1 0,1 0,0 0,-1 0,-2 0,0 1,0 0,0 0,0 0,2 0,1 0,0 0,1 0,-2 0,0 0,1 0,0 0,-1 1,-1 0,2 0,0 1,1-3,0 2,-1 1,1 1,-3 3,3-4,0 2,-1-1,2 0,0-1,1 1,1-1,-3 2,2-2,1 0,2 0,1-1,0-1,3 1,-2 0,3 1,2-2,1 0,0 2,0-2,-1-1,-1 0,3 0,-7 0,0 0,0-1,0 0,1 0,4-1,5 0,-8 1,-3 0,0 0,1 1,-1-1,2 0,1 0,1 0,1 0,0-2,-1 1,0 1,-3 0,-1 0,-3-2,1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500 572,'0'3,"0"0,0 0,0 1,0 0,0 3,0-4,0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577 186,'0'3,"0"0,0 0,0 1,1-1,-1 0,1 1,0 0,0 0,0-1,0 0,0 3,-1-3,0 0,4-2,-1 1,0-2,1 0,1 0,2 0,3 0,2-1,0-1,-4 0,-1 2,0 0,-2 0,-2 0,0 0,2 0,-1 0,0 0,-1 0,1 0,-1 0,2 0,0 0,-2 0,0 0,0 0,0 0,0-1,0 0,1-2,-2 0,-1 0,1 0,0-2,-1 1,-1-1,0 2,1-3,0 1,-1 2,1 0,-1 0,1-1,0 1,0 0,-1 0,1 0,-1 0,0-2,-2 2,0 0,-2 1,-1 2,-2-1,2-1,1 2,-2 0,-1 0,0 0,1 0,0 0,1 0,2 0,-1 0,-1 0,0 2,-14 1,7-1,0 0,2 1,-9 1,12-3,3 0,1-1,0 1,-1 0,1 1,0-1,0 0,2 2,2 1,0 1,0 0,-1 1,0-2,0-1,1 1,0-1,0 0,1 4,-1-4,0 1,0-1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672 745,'0'3,"1"0,0 0,0 1,-1 0,1-10,0 2,0 0,1 0,-1 0,-1 1,1 0,0-1,-1 0,1 1,2 5,0 3,-2-2,1 0,1 0,-2 1,0-9,1 0,-2 2,1-1,0 1,2 7,-3-1,1 1,0 2,0-2,0-1,0 0,-1 0,0 0,3-5,-1-1,2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729 724,'-2'3,"2"0,0 0,0 0,3-3,0-1,-1-2,0-2,-1 2,0-2,-1 9,0 0,1 2,0-2,0 1,0 0,0-2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758 724,'1'7,"0"-3,0 4,0-18,0 6,1 0,0 1,0 0,1 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791 714,'-9'28,"12"-28,1-6,-2 2,0 0,-1-1,0 1,0 0,-1-1,0 8,0 3,0-2,0-1,0 0,0 1,0 0,0 1,0-1,0-1,0 0,0 0,0 1,0-1,0 2,-1-1,1-1,-1 2,0 2,1-4,0 1,0-1,0 1,-3-4,0-2,0-1,-1-2,2 1,1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812 730,'0'9,"0"-5,0 1,1-8,0-1,-1 0,2-1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822 721,'0'3,"0"0,0 0,2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828 709,'2'3,"-1"1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834 731,'4'27,"-4"-40,0 10,0-1,0 0,0 1,0 0,0-1,0 0,13 27,-12-20,0 0,0 0,2 2,0-3,0 1,1 1,-1-1,-1 0,2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354 937,'3'-1,"1"0,-1 1,4 0,3 0,3 0,1 2,1 0,3 0,0-1,-1-1,1 0,0 0,17 0,-20 0,0 0,-4 0,-1 0,0 0,-3 0,-2 0,0 0,-1 0,0 0,1 0,0 0,2 0,1 0,2 0,-1 0,1 0,-4 0,1 0,-3 0,0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1303 264,'0'3,"0"0,-2 1,0-1,5-5,0-2,3-3,-4 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1071 443,'0'5,"0"-1,0-1,0 0,0 0,0 0,0 0,0 0,0 0,1 1,-1 2,0-3,0 1,0-1,0 0,0 0,0 1,0-1,0 0,0 1,-3 10,2-9,1 1,0 1,-2 3,2-7,0 4,-1-3,1-1,-1 4,0-4,0 1,-1-1,-1-2,-2-1,-5 2,6-2,-3 1,2 0,2-1,-1 0,1 0,0 0,0 0,-2 0,2 0,-3 0,2 0,-3 0,2 0,0 0,0 0,1 1,1-1,-1 0,1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647 579,'-3'0,"3"3,-2 1,1-1,0 0,-1 0,-1 2,1 0,0-2,0 2,0-1,1 1,-2-2,-1 1,2-1,1 0,-3 1,2 1,0-2,0 1,0-1,0 0,0 1,0-1,1 0,1 1,0-1,0 1,0-1,2 7,0-7,2 2,0-2,0-1,0-5,-1 1,0-1,1 0,1 0,-2 0,0-1,0 1,0-2,-1 1,1-1,-1 0,-2 2,0-1,0 0,0-1,-1 1,0-1,0-1,-2 1,1-1,0 0,0 2,1 0,-1 0,0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970 947,'3'-2,"6"0,-1 1,4-1,2 0,1 1,0-1,-2 0,-1 0,-3 1,-2 0,-3 0,-1-1,0 1,0 0,0 0,1 0,0 0,1 0,1 0,4-1,-4 1,-3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713 947,'5'-3,"5"-2,-6 3,0 0,-1 0,0 1,0-1,-2-1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677 918,'4'-1,"2"-1,-3 2,2-1,-2 1,2-1,-2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694 914,'-1'3,"0"0,0 6,0-5,1-1,0 0,0 1,0-1,0 0,0 1,0-1,0 0,0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726 956,'-6'0,"0"1,2 0,1 1,0 1,0 1,2-1,5-2,-1-1,2-1,0 0,-1 0,-1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726 926,'0'3,"0"1,0 2,0-1,0 2,1-3,0 0,-1-1,0 2,0-1,0-1,1 0,0-6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750 933,'-3'5,"-3"0,2-3,1-1,5 3,1 1,1-2,-1-1,-9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633 955,'3'0,"0"0,4 0,-2-1,4-1,-2 1,0 0,-3 0,-1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664 927,'-4'3,"2"4,-2 0,3 0,0 0,1-2,0 3,0-5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904 581,'2'4,"-2"2,0-3,0 1,0 1,0-2,0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1109 897,'5'-2,"-1"2,1 0,19-5,-18 4,-3 0,0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1148 869,'-2'6,"1"-1,0 2,0-2,0 1,0-1,0 1,0 0,1-3,0 0,0-9,3-3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1169 872,'3'-1,"0"0,1-1,1 0,-1 0,0 1,0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1195 866,'0'4,"-1"0,1-1,-1 1,0 2,0-2,0 0,0 1,0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1212 891,'-4'1,"2"2,0 0,2 0,0 0,4-3,1 0,-2 0,0-2,0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1223 865,'0'4,"0"-1,0 3,0 3,0-5,0-1,0 0,0 0,0 0,4-4,-2-2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 862,'0'5,"0"-1,0 14,0-14,0 0,0-1,0 0,0-7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1254 867,'-2'3,"1"0,-1 0,1 0,1 1,3-1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1196 861,'3'-1,"0"1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835 931,'6'0,"2"0,4 1,1 1,0-2,4 0,-1 0,-1 0,0 0,-3 0,-2 0,-2 0,2 0,-1 0,1 0,0 0,0 0,1 0,1 0,0 0,-2 0,-2 0,1 0,-3 0,1 0,0 0,0 0,0 0,-2 0,0 0,0 0,0 0,0 0,0 0,-1 0,0 0,-1 0,1 0,-1 0,0 0,0 0,1 0,-1 0,0 0,0 0,-6-2,-9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921 573,'1'3,"1"2,-2-1,1-1,-1 0,0 0,0 1,0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465 848,'-8'0,"3"0,-4 0,-1 0,-3 0,0 0,0 0,-1 0,3 0,2 0,2 0,3 4,3 2,1-1,0-1,0 2,1 0,0 1,1-1,0 1,-1 0,1-3,0 1,0-1,0 1,2 1,-1-1,0-3,0 1,1 1,-1-1,2 0,-2 0,2 1,-1 0,2-2,7 6,-4-2,2-1,0-1,1 1,0-1,0-1,1 0,-1-1,-1 1,-1-2,-2 0,3 1,-3-1,1-1,1 1,0 0,-3-1,0 0,-1 0,5 0,-6 0,4 0,-1-1,1 0,0-2,1 2,0 0,0-1,0 1,-1 0,-4 0,1 0,-2 0,0 0,-1 0,0 0,1-1,1-2,-2 2,0-1,0 0,-2 0,1 0,2-1,-1 2,0-1,1-2,-1 0,-2 2,0 0,-1-2,0 2,0-2,0 2,0-1,0 1,0-3,0 1,-1 1,0 1,-2-3,-1-1,2 4,1 0,-1 0,-1 1,1-1,-2-1,3 1,-3 0,2 0,-2-2,1 1,0 2,1-1,-1 1,-1-1,1 1,0 1,0 0,-2-1,1 1,-1 0,-1 0,-2 0,-1-2,-3 2,0 1,-2 0,-1 0,0 0,1 0,0 0,-1 0,3 0,0 0,6 0,0 0,3 0,0 0,0 0,-1 1,-3 0,0 0,0 0,-1 0,-1 1,2-1,-2 1,2 0,3-2,0 1,-4-1,5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802 308,'3'0,"1"0,0 0,6 1,-1-1,2 0,3 0,1 0,-1 0,1 0,-5 0,-4 0,-3 0,0 4,0-1,-1 0,-2 3,1-1,-1-2,0 0,0 0,0 0,2 1,-8-10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916 329,'3'3,"1"0,0 0,-1 0,0-1,-2 1,2-1,-6-3,2-3,0 1,1 0,0 0,0-1,0 1,0-3,1 3,0 0,0 0,0 0,1 0,-1 0,-1 8,0-1,0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918 331,'-2'3,"2"0,0 0,0 0,4 0,-1-3,1 0,-1 0,0 0,3 0,-2-2,-1 0,-1-2,-2 1,0 0,-3-1,-1 1,1 1,-1 2,-1 0,1 2,0-1,1 1,-1 0,1-1,-1 1,1-1,3 2,0 0,3-3,0 1,0 0,0 1,0-1,0-1,0 0,0 0,1-1,-1-2,0 3,0-2,-1-1,-2 0,-1-1,-2 2,0 1,0 1,0 2,-1 0,1 1,0-1,6 0,0-2,0 0,1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983 449,'-6'0,"2"0,-2 0,-8 2,10-2,-1 0,0 0,1 0,0 0,1 0,0 1,0 0,-2 1,-3 1,5-1,0-2,-4 3,4-1,0 0,0 0,-2 0,2-1,0 1,3 1,3 0,0 2,3 6,-4-5,1-1,0 1,-1 0,1-3,2 1,0-1,0-1,-2-1,1 1,7 2,-6-3,1-1,0 0,3 1,-4 0,-1 0,0 0,-1-1,1 1,-1-1,4 0,-4 0,1 0,1 0,-1 0,-1 0,0 0,0 0,0 1,2 0,0 0,0 0,-2-1,0 0,1 0,-1 0,1 0,0 0,0-1,0 0,0-1,0 0,-1 1,1-2,-1-1,1-2,-2 3,2-2,1-4,-3 6,-1-1,-1 1,0-1,0 1,0-1,-2 0,-2-1,0 3,1 0,0 0,0 0,-2-2,2 2,0 0,0 0,-1 0,0-2,-2 2,0-1,1 0,-1 2,-5-2,6 2,-1 0,1 0,2 0,-2-1,-1 0,3 0,0 2,0 0,0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 510,'-3'0,"7"-1,1-2,-2 1,2 0,-2 2,1-1,-1 0,10-1,-6 1,0 0,-2 1,2-1,-3 1,1 0,0 0,-1 0,4 0,-4 0,-1 0,1 0,-1 0,4 0,-4 0,1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 541,'3'0,"1"0,-1 0,0 0,1 0,10 0,-9 0,0 0,17 0,-15 0,3 0,-3-1,-3 0,0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812 553,'3'-1,"1"1,4-1,15 0,20 1,-12 0,37 0,-37 0,-4 0,25 0,-18 0,-17 0,-4 0,4-2,23-6,-26 5,-2 1,0 0,-1 2,1 0,-2 0,0 0,5 0,-8 0,2 0,7 0,-7 0,1 0,0 0,0 0,10 0,-10 0,0 0,0 0,10 2,-9-1,-1 2,19-1,-21-2,-3 0,-1 0,1 0,0 1,3 0,-3 0,2 1,0-1,0 0,0-1,0 0,-1 0,0 0,-3 0,2 1,-2 0,0 0,1 0,3 0,8 1,3 0,9 0,-19-2,7 1,-9-1,-1 0,0 0,-2 0,0 0,0 0,0 0,3-2,-2 1,1 0,8-1,-6 1,0 0,2 1,-5 0,6-3,-3 1,4-1,-3 2,1 0,-4 0,-2 0,0-1,-1-1,-2-2,0 1,0 1,0 0,0 0,0-1,0-1,-3-6,2 5,0 1,0 0,0 1,0 0,-1 0,1 0,-1 1,-4-5,-4 2,-10-2,-9 1,13 5,-4-3,-2 2,5-1,2 2,-8 1,13 1,1 0,3 0,-5-1,3-2,-1 2,0 0,-1-1,-10 1,6 0,3 0,-3-1,1 0,-1-1,1 1,1 2,-1 0,-1 0,4 0,0 0,2 0,3 0,-2 1,1 0,3-1,-4 0,-9 0,4 0,0 0,-1 1,1 2,2-2,2 1,1 1,0-1,2 0,2-1,-1-1,-1 0,-4 0,-16 0,-6 0,-7 0,20 0,-1 0,-10 0,17 0,2 0,1 0,1 0,3 0,-1 0,1 0,-2 0,-6 0,4-2,-1 1,0-2,-2 2,-11-4,13 4,1-2,-8 1,12 1,1-2,-2 1,2 1,1-1,-3 1,-1-1,3 1,0 0,-1 1,1 0,-1 0,1 0,-1 0,1 0,-2 0,-4 0,3 0,-1 0,-1 0,2 0,1 0,1 0,-2 2,1-1,2 0,1 1,0 2,2-1,0 0,-1 1,1-1,0 3,0-1,0 1,1-3,-1 4,0-2,1 4,0-2,1-2,-1-1,1 3,0-3,1 2,-1-3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850 337,'5'0,"2"0,3 0,0 0,0 0,0 0,0 0,-2 0,2 0,-1 0,-1 0,1 0,-1 0,0 0,1 0,-1 0,3 0,-3 1,-1-1,1 0,-1 0,-2 0,2 0,8 0,-6 0,1 0,1 0,13 0,-14 0,-2 0,-3 0,-2 0,2 1,2 0,0 0,10 1,-6-2,3 0,-4 0,-2 0,-1 0,-2 0,4 0,-2 0,-1 0,4 0,0 0,0 0,-2 0,-1 0,0 0,-2 0,3 1,-1 0,-2 0,2 0,0-1,0 0,9 0,-9 0,-2 0,1 0,-3 0,2 0,2 0,0 0,10 0,-7 0,1 0,-1 0,0 0,0 0,9 0,-1 0,4 0,-10 0,11 0,10 0,-23 0,2 0,-2-2,1 1,11-3,-2 0,-11 3,4-4,-8 4,-1-1,4-1,-4 2,0 0,7-1,-6 1,-1 0,0 1,1-1,-2 0,1 0,0 0,0 0,0 0,-1-2,0 0,1-2,-3 2,2 0,0 0,0 1,0-1,0 0,-1-1,-1 1,-1-1,-1 1,-1-1,-2 0,0-1,-1 1,2 0,-2-1,1 2,-2-1,-1 1,-4-1,-2 0,-4-1,0 1,-1 3,1-1,1 2,-1 0,0 0,-1-1,-1-2,0 0,-6 0,-1-1,-4-1,2 1,3 2,4 2,3 0,0 0,1 0,2 0,-1 0,-1 0,-1 0,-2 0,-4 0,0 0,3 0,-3 0,4 0,2 0,1 0,2 0,2 0,3 0,1 0,1 0,0 0,-2 0,-1 0,0 0,-1 0,1 0,-1 0,-1 0,1 0,2 0,0 0,1 0,3 0,-1 0,-2 0,1 0,0 0,-1 0,2 0,1 0,1 0,-1 0,1 1,1-1,0 1,-1 1,2-1,-1 2,-4 2,2 0,0 0,0-1,1 0,2 0,0 1,0-1,0 2,0 0,0-1,1 1,0 0,0-1,-1 1,2-1,0-1,0 0,1 0,0-1,0 0,0 0,0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272 553,'0'6,"0"-3,0 0,0 1,0 0,0 0,2 0,0-1,0 0,-1 0,0 0,0 0,2-2,0-2,0-1,0-2,-1 0,-1 1,-1-2,0 2,-1 0,-2 1,-2-3,2 3,1-1,-1 1,2-1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208 340,'3'0,"1"0,0 0,-1 0,0 0,0 0,3 0,1-1,4-1,-8 2,2 0,0 0,-1 0,-1 0,1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278 560,'-3'2,"1"1,2 1,0 0,0-1,0 0,3 0,-1 0,-1 0,2-1,0-1,0 0,0-1,0-1,-1-2,-1-1,-1 1,0 0,0 0,-1 0,-1 0,-1 2,0 0,0-1,0 1,0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1203 261,'-3'-1,"-1"0,0 0,0 0,1 0,-7 0,-1-1,7 2,0 0,-5 0,3 0,1 0,1 0,1 0,-1 0,-1 0,-10 0,5 0,0 0,2 0,3 0,-1 0,3 0,1 3,2 0,0 0,0 1,0-1,1 1,1 0,3 0,-2-1,1-1,0 2,0-2,3-1,-4 0,1-1,2 0,-1 0,2 0,1 0,9 0,-10 0,0 0,-4 0,0 0,0 0,3 0,-2 0,1 0,0 0,0 0,-1 0,-1 0,0 0,1-1,0 0,1 0,1 0,-2 0,-1 0,0-1,-1-1,1 0,-2 0,-1-1,0 1,-2 0,-1 1,-1 0,1 2,-1-1,-4 1,3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170 200,'2'0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174 210,'1'6,"2"-4,0-1,-2-6,-3 2,1 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183 220,'0'3,"0"0,1 0,1 0,0 0,1 1,-2-1,-1-7,0 0,0 1,0 0,0 0,0 0,0 0,0 0,2 7,1-3,0-2,-1-2,1 2,1 2,1-1,-1 1,0 1,-2-6,-1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227 212,'3'1,"1"0,0-1,0 0,-1 0,0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236 200,'3'3,"-1"0,0 0,0 0,-1 1,-1-1,-3-3,0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223 210,'2'0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903 606,'-4'0,"-2"-1,1 1,-4 0,-1 0,2 0,-2 0,1 0,1 0,3 0,0 0,2 0,0 0,0 0,-3 6,4 2,0-4,1 0,0 0,0-1,0 1,0 3,0-3,1-1,0 0,0 3,1-3,0 0,0 0,0 3,0-1,0 2,-1-3,0 1,0 0,0-1,0 0,1 1,1-2,0 0,3 0,-1 2,1-2,-1-1,0 1,0-2,2 1,1 0,10 2,-8-2,0 0,-1 0,3-1,-3 1,1-1,-1-1,4 0,-1 0,1 0,3 0,-2 0,2 0,12 0,-14 0,-3 0,0 0,0 0,0 0,-1 0,1 0,-2 0,2 0,2 0,-1 0,1 0,0 0,1 0,0 0,1 0,-1 0,0 0,0 0,2 0,0 0,0 0,0 0,0 0,0 0,0 0,1 0,-1 0,0 0,0 0,0 0,13 0,2 0,-15 0,1-1,1 0,-5 1,1 0,-3 0,-2 0,1 0,-2 0,5 0,-6 0,3 0,1 0,3-1,-3 1,2 0,-2 0,0 0,-2 0,-1 0,5 0,-4 0,-2 0,2-1,-1-1,2 1,1-1,13-2,-15 4,2 0,-3 0,-2 0,-2 0,1-2,0-2,0 2,8-3,-7 2,-2 2,1 0,1-2,-1-1,5-3,-3 0,3 2,-2 0,1 0,-2 2,-3 0,-1 0,-1 0,-1-2,-1 2,-2-1,1 0,-2-1,0 0,1 3,-1-2,1 3,-2 0,1-1,0 1,-1 0,-2-1,-2 0,-1 1,1-1,-1 0,-1-1,3 2,-1 0,-8-3,0 2,11 2,0 0,-3 0,1 0,1 0,0 0,0 0,1 0,-1 0,-2 0,2 1,0-1,-1 0,0 0,-2 0,0 0,-2 0,-1 0,-1 0,-1 0,1 0,-1 0,1 0,-12 0,13 0,1 0,0 0,1 0,-3 0,4-2,-2 0,0 0,-1 1,-1 0,1 1,-2 0,0 0,0 0,-1 0,1 0,-2 0,4 0,0 0,0 0,2 0,3 0,1 0,2 0,1 0,-1 0,1 0,-2 0,0-1,-1-1,0 1,0-1,-4-1,-12-1,12 2,3 1,3 1,-1 0,2 0,-3-1,-1 0,-6 1,9 0,-2 0,1 0,2 0,-1 0,1 0,1 0,-1 0,1 0,-2 0,1 0,-2 0,1 0,0 0,0 0,0 0,-1 0,1 0,1 0,-1 0,-2 1,2 0,0 0,1-1,-3 1,2 0,0 0,1 0,0 0,0-1,0 0,1 0,0 0,0 0,0 0,0 0,0 2,0-1,0-1,0 1,0-1,0 0,0 0,0 0,0-1,-1-1,1 1,0 0,-2 1,2 0,0 0,-1 0,1 0,0-1,0 1,0 0,0 0,-1 0,0 0,1 1,-1 1,1-1,0 0,-1 0,1 0,0 0,0 3,1 0,0-1,2 0,0 0,0 0,0 0,0 0,0 0,0 0,-1 1,1-1,0 0,0 0,0 0,0 0,0 0,0 1,0-1,0 1,0-1,0 0,0 0,-1 1,0-1,0 3,0-2,0-1,1 0,0 2,1-1,-1-1,1 1,0-1,0 0,-1 0,2 1,1-3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830 663,'3'0,"0"0,0 0,10-1,-8 1,3 0,1 0,1 0,1 0,3 0,0 0,3 0,-2 0,1 0,-1 0,-3 0,-2 0,-2 0,-1 0,-3 0,0 0,-1 0,1 0,1 0,5 0,-4 0,1 0,-2 0,2 0,-1 0,3 0,-1 0,1 0,-3 0,1 0,-2 0,0 0,-2 0,1 0,1 0,2 0,-1 0,4 0,2 0,1 0,-1 0,0 0,-2 0,-2 0,-3 0,-2 0,0 1,2-1,-1 0,3 0,2 0,1 0,2 0,-4 0,-1 0,-2 0,-1 0,-1 0,1 0,4 0,-1-1,3 0,0-1,0 1,-5 1,1 0,-3 0,1 0,-1 0,2 0,2 0,-3 0,0 0,-1 0,0 0,0 0,2 0,-1 0,-1 0,1-1,-2-2,0 0,0 0,-2-1,2-1,0 1,0 0,-1 1,1 0,-1-1,-1 1,-2 0,0-3,0 2,0 1,0 0,-1 2,-3-2,3 1,0 1,-2-1,2 1,0-1,-1 1,-2 1,1-1,-1 1,2 0,-1 0,0 0,0 0,0 0,1 0,-1 0,1 0,1 0,-1 0,0 0,1 0,-1 0,1 0,-3 0,2 0,-1 0,0 0,-3 0,-1 0,1 0,0 0,-1 0,4 0,1 0,0 0,-2 1,2 0,-1 0,-4 2,1-2,-1 0,0 0,1 2,1-2,1 0,2-1,1 0,0 2,0 1,1 0,-1-1,0 0,0 1,-1 0,3 1,-1-1,2 1,0-1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214 309,'4'0,"1"0,2 0,2 0,1 0,0 0,0 0,-2 0,-1 0,-2 0,-2 0,1 0,-1 0,0 0,3 0,-1 2,-2-2,2 0,-1 0,-1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910 697,'3'2,"1"-1,0-1,0 0,11-1,2-1,-8 1,-1 1,2 0,0 0,13 0,-11 0,-2 0,0 0,-2 0,11 0,-14 0,1 0,0 0,-1 0,4 0,-1-2,-2 2,4-1,-1-1,-2 0,-2 2,-1 0,0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896 745,'5'2,"3"-1,4 1,2-2,4 0,-6 0,0 0,4 0,2 0,17 0,0 0,-22 0,-1 0,-4 0,-1 0,-4 0,2 0,-2 0,2 0,0 0,-2 0,2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86 148,'3'0,"0"0,1 0,2 0,-1 0,3 0,1 0,2 0,2 0,16 0,6 0,-27 0,0 0,1 0,1 0,-5 0,6-3,-3 2,11 1,-9 0,0 0,9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933 605,'12'0,"-2"0,2 2,3-1,2 2,1 0,5 0,0 2,3-2,30 8,-30-6,-5-3,1-1,-7-1,1 0,-1 0,2 2,0 1,19 2,0 1,-20-4,1 0,-4 0,-1-1,0 0,-4-1,2 0,2 0,1 0,1 0,2 0,1 0,1 0,0 0,1-3,-2 0,-2 0,-2 1,-1-1,-1 2,-4-2,-3 1,0 1,1-1,-1 0,2-2,1 2,1-2,-1-1,-1 1,-2 1,-1 1,0-1,0 1,-1-2,3-3,-1-1,-1 4,0-4,-2 4,1-2,-1 2,0-1,1 2,-1 0,0 0,1-1,0-1,-1 2,0-1,3-5,-3 6,1-2,-1 2,0 0,-1-2,0-3,0 3,0 0,0-9,0 8,0-1,0 0,0 0,-4-6,2 8,1-1,-2 1,-3-10,4 11,0 0,-2-3,2 3,-1 0,0-1,-2-1,0 0,2 2,0-1,1 1,-3-5,2 3,0-1,0-2,-1 0,0-2,0 1,0-1,0 1,0-1,0 4,-2-9,5 12,0 1,-1 0,1 0,0 0,-1-1,1 0,-2 1,-6-12,-1 3,7 8,-2 0,3 1,-1 0,-1-2,-1 2,1 2,-1-2,-2 1,-2-2,-3 0,-1 0,-6-1,3 2,12 2,-3 0,4 0,-3 0,1 0,-2-1,0 2,-10 0,-1 0,8 0,1 0,1 0,-1 0,3 0,-3 1,-7 1,8-1,-3 2,-1 0,1-2,-1 2,-2-1,0 2,-1-1,2 0,1-1,2 0,1-1,-4 4,8-4,-1 1,-3 1,2-2,-1 1,-1-1,0 1,-10 3,9-4,1 0,-8 3,10-3,0 0,-11 4,14-4,1-1,-1 1,1 1,0-1,-1 1,-1 0,-8 2,6-3,2 0,-6 1,7 0,0 0,1-1,-1 1,1-1,0-1,-3 3,2-1,1 0,-1 1,-4 5,-2 7,-1 0,-1 0,4-4,2-3,2-2,0 5,1-2,1 0,0 0,0 1,-2 11,1-11,1 0,1-1,-2-2,2 0,0 2,1-4,0 2,0-1,0 3,0-1,1 14,2-11,-2-3,0-1,0-1,-1-3,0 1,0 0,0 0,0-1,1 2,0-1,1-1,-1 0,1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 263,'4'0,"-1"0,0 0,2 0,-1 0,0 0,-1 0,2 0,-1 0,0 0,0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1026 303,'3'0,"0"0,0 0,1 0,-1 0,1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1040 333,'4'0,"0"0,3 0,-2-1,-2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363,'3'0,"1"0,1 0,-1-1,0 0,0 1,-1-1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1013 404,'4'0,"-1"-1,0 1,1 0,0 0,2 0,2 0,-5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 428,'7'0,"-2"0,0 0,0 0,0 0,-2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296 519,'4'0,"-1"0,0 0,0 0,0 0,0 0,0 0,1 0,-1 0,2 0,-2 0,0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1070 264,'3'0,"0"0,0 0,0 0,0 0,0 0,0 0,2-1,-2-1,1-1,-3 0,2-1,-2 1,-1 0,0-2,0 2,-3 1,-1 0,1 2,0-1,0 1,0-1,0 1,0 0,-1 0,1 2,-2 0,2 0,0 0,-1 2,1-2,2 1,1 2,1-2,2-3,4 1,-3 0,1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1077 330,'3'1,"2"-1,-1-2,-1 1,2 0,-2 1,0-1,1-1,-2-3,-1 2,0 0,-1 0,0-1,-1 1,-2 0,0 1,-1 2,1 0,-1 0,-2 0,1 0,1 0,1 0,0 0,0 2,2 1,1 1,0 0,0 1,0-1,2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1070 326,'4'-1,"0"4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1101 367,'-4'0,"1"0,0 0,-2 0,2 0,0 0,-7 0,7 0,0 0,0 0,0 0,0 0,0 1,1 2,2 1,2-1,2-2,-3 2,2 0,0-1,0-1,1 1,-1-1,1 0,0 0,0 0,-1-1,0 0,1-1,-1 0,0 0,0 0,0 0,0 0,-3-4,0 2,0-1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 331,'-3'0,"-1"2,0 0,1-1,-1 0,0 1,-1 0,0 0,1-1,1-1,0 1,0 0,4 2,5-1,-2 0,0-1,0-1,1 1,1 0,-3-1,1 0,0 0,-1 0,1 0,-1 0,1 0,-2-3,0 0,-2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1098 365,'3'0,"0"0,0 2,-1 1,-2 0,0 0,0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1108 234,'-3'0,"-1"0,0 0,0 0,1 0,0 0,-1 0,-1 0,0 0,2 0,-1 0,0 2,1-1,0 2,3 0,1 1,0-1,2 1,-1 0,0-1,0 0,0 0,1-2,1-1,1 0,1 0,-2 0,1 0,-2-1,0 1,1 0,-3-3,1-1,-2 1,0 0,0 0,0 0,0 0,0-1,0 1,0 0,0-1,0 1,-4 2,1 1,0 0,0 0,0 0,0 0,0 0,0 0,0 0,0-1,-2 1,1 2,-1-1,1 2,3 1,1-1,0 0,0 0,1 0,0 0,0 0,0 0,0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1094 320,'2'0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 341,'3'1,"-1"3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1099 382,'2'0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295 547,'3'0,"0"0,0 0,0 0,1 0,-1-1,3 0,-1 0,-2 0,0 0,0 1,0 0,0 0,0 0,0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1070 426,'-3'0,"6"0,0-1,2-1,-1 1,3 0,-3 1,-1 0,1 0,-1 0,0 0,1 0,-1 0,0-1,0-2,-3 0,-1 0,-1 0,-1 1,0 0,-1 0,1 1,-4-2,3 2,0 0,1 1,-2 0,-1 1,-1 0,4 1,-1-1,0-1,1 2,0-1,0-1,1 3,2 0,1 0,1 0,1-2,0 0,0 0,0 0,0 1,0-2,1 1,1 0,-2 0,0-1,0 0,0 0,0-1,0 1,0-2,0 2,0 0,0 0,0 0,0-2,-1-1,-1 0,-1-3,-2 2,-1 3,0 0,0 0,0 1,-1-1,1 0,0 1,-1-1,1 0,0 1,0 0,0 0,0 0,-1 0,1 0,0 0,0 0,0 0,1 4,1 0,0-1,2 0,-1 1,1-1,-1 0,2 0,1-2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1115 273,'-3'0,"-1"0,-2 0,2 0,-1 0,1 0,1 0,-2 0,2 0,-1 0,-1 0,2 0,0 0,-2 0,-1 0,2 0,-6 0,5 0,-2 0,0 0,1 0,0 0,1 0,0 0,0-1,2 0,0 1,0 0,0 0,0 0,-1 0,-1 1,1 0,0-1,1 1,-1 0,0 2,1 1,3-1,0 1,1-1,4-2,-1 1,0-1,0-1,4 0,0 0,0 0,2 0,7 0,-10 0,0 0,-2 0,0 0,-1 0,1 0,-1 0,-1 0,0 0,4 0,1 1,-3-1,4 0,-1 0,-1 0,-2 0,-2 0,0 0,-1-3,3-1,-1 1,-1 0,0 2,6 1,-6 0,-8-3,2 3,0-2,0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282,'0'3,"3"2,1 0,1-2,-2 0,-1-7,-2-3,0 4,1 0,1-8,-1 6,0 2,-1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1225 270,'-3'3,"3"0,-2 1,0 0,1-1,-1 3,-1-4,6-3,0-2,0-1,-1 0,0 1,0-1,1-3,-3 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1226 261,'-5'0,"0"2,1 0,2 2,-1-2,2 1,0 0,1 0,3-6,-2 0,0-1,2 1,-2 0,-4 9,2-2,-1 0,1-1,1 0,3-8,-2 2,-1 0,2 6,3-6,-4 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1221 278,'2'0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273,'-3'0,"0"0,0-1,0 1,-1 0,0 0,1 0,-2 0,2 0,0 0,0 0,0 0,0 1,0 0,-2 0,1 1,2 1,2 0,0 1,3-1,0-1,0-1,0 0,0 0,0-1,1 0,0 1,-1 0,3 0,0 0,-3 0,0 0,0-1,-1-3,-2-1,0 0,-3 2,1-1,0 0,2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 208,'-4'0,"0"3,-1 0,3 1,-1-1,1 1,2-1,-1 0,0 0,0 0,0 2,0-2,0 2,0 1,1-2,0-1,0 1,0-1,0 0,1 2,1-1,0 0,-1 1,2-1,-1-1,0 0,0 0,0 2,1-2,2-3,0-5,-3 2,0 0,0-1,0 1,1 0,-3 0,0 0,0-1,0-1,0 2,0-1,-1 0,0-1,0 1,1 1,0 0,-1-1,0 1,1-1,-2 0,1 1,1-1,-1 1,0 0,1 0,-3-1,3 1,-3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 462,'3'0,"0"0,0 0,0 0,0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497,'3'0,"2"0,-1 1,1 0,-1-1,1 0,-1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290 573,'3'0,"1"0,0 0,1-1,3-1,-5 2,0 0,0 0,0 0,0-1,0 1,0-1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 531,'4'-2,"-1"1,0 1,0-1,1 1,-1 0,0 0,0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1079 456,'7'2,"1"-2,-3 0,-2 0,1-1,1-1,-2 0,1-2,-4-1,-2 2,1 0,-2 2,0-1,-3 1,1 0,-1 1,3 0,0 0,-2 0,2 0,0 0,-2 1,1 3,-1 0,2-2,0 0,1 2,2-1,3-3,2 3,-2-3,2 1,5-1,-1 0,-3 0,3-1,-5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1060 441,'-3'0,"0"-2,0 1,-3 0,2 0,-2 0,3 1,-1-2,0-1,1-1,-1 0,1-1,1 1,0-1,1 2,0-1,-1-3,1 3,0-2,0 0,1 1,0 1,0 1,0 0,1 0,-2 7,-3 1,2 0,1-2,-1 1,1-1,-1 1,2-1,-1 0,2-8,-1 2,2-1,1-1,-1 1,0 0,1 4,0 0,0 2,0 1,-1 1,1-1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1076 492,'3'0,"0"0,0 0,0 0,0 0,1 0,-1 0,0 0,0 0,0 0,0 0,0 0,0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967 393,'-1'6,"1"-1,0-1,0-1,0 0,0 0,0 1,0 1,1-1,0 0,0 2,-1-1,1 2,0 0,0-2,-1-1,0 0,0 1,0-2,-2-8,1 2,-1 0,1-2,-1 2,-1 1,5 5,0 0,1 2,-2-2,2-1,0 1,0-2,0-1,-1-3,1 0,0 0,1 0,0 0,2 0,1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 527,'4'0,"-1"0,0 0,1 0,-1 0,0 0,0 0,1 0,-1 0,0 0,0 0,0 0,-3-5,0 2,0 0,0 0,0 0,-1 0,-1-1,-1 2,-1 1,1 0,-1 1,1 0,0 0,-1 0,-1 0,0 1,2 0,0 0,-1 0,2 2,0 0,2 0,2 0,0 2,1-2,1-2,0 0,-1-1,0 0,0 0,-2-6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1015 554,'3'0,"0"0,3 0,-1 0,2 0,0 0,1 0,-1 0,-2 0,0 0,-1 0,0 0,0 1,2 0,-3-1,1 0,-1 0,1 0,-1-3,0 1,-2-1,-4 2,0-1,0 1,1-2,-1 2,0-2,-1 1,1 1,0-1,0 2,-2 0,1 0,1 0,-2 0,1 0,-1 0,1 0,-1 0,2 0,0 0,-1 0,0 0,0 0,1 0,0 0,0 0,0 5,1-1,2-1,0 0,1 0,1 0,2-1,-1-2,0 1,1-1,-1 0,1 0,0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 222,'-4'3,"1"1,1-1,0 1,0 0,0 2,1-1,-1 1,1-2,0 3,1-4,0 0,0 1,0 0,0 2,1 1,0-2,0-1,0-1,1 1,3-1,0-1,-2-2,2 1,-2-1,1 1,0 0,-1-1,0 0,0-3,-1 0,1 0,-1 0,0-2,-1 2,0 0,0 0,-1 0,0-1,0 1,0-2,0 1,-1-1,-1-1,0 2,0-1,1 1,0 1,-2-2,2 2,0 0,0 0,0-1,-2 1,0 3,-1 0,1 0,-1 0,1 0,-2 0,1 0,1 0,-1 0,4 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1189 422,'-3'3,"2"0,0 1,0 2,0 0,0-3,0 0,1 0,0 0,0 0,0 0,2 0,-2 1,1-1,-1 0,0 0,1 1,0-1,2 0,0 0,1 1,0-2,-1-1,2-1,-2-2,1 0,-1-2,-2 1,-1 0,1 0,-1 0,0 0,0 0,0-1,0 1,1-1,0 1,-1-1,0 1,0-2,0 2,0-2,0 1,0 0,-1 0,-1 1,0 0,0 0,-1 1,0 0,0 0,0 2,0 1,0 0,1 2,2 0,-2 0,2 0,-1 0,1 0,-1 1,1-1,0 0,0 1,0 1,0-1,0-1,0 0,0 0,0 0,0 1,0 0,0-1,0 0,0 0,1 2,1-1,1-1,-1 0,-1 0,2-1,0-2,-2-3,2-1,-1-2,-2 3,0 0,2-2,0 2,-2-1,0 1,1 0,-1 0,2-1,-2 1,0 0,0 0,0-1,0 0,0 1,0-1,0 1,0-2,-1 2,-2 0,0 1,0 1,0 0,-1-1,1 2,0 1,1 2,0 2,-1-1,2-1,-1 1,1-1,-1 0,1 1,-1-1,1 0,1 0,0 0,0 0,1 1,0 1,0-2,1 1,-1 0,1 0,1-1,-1 0,0 0,1-3,0 1,-1 2,-1 0,2-1,0 0,0-3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1257 273,'-2'4,"2"-1,0 0,0 0,0 0,0 0,2 0,1-2,1-2,-1-1,-1-1,0 0,-1 0,-1 0,0 0,0 0,-3-1,1 1,-1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224 373,'3'0,"0"0,0 0,3 0,0 0,-2 0,-1 0,5 0,-4 0,-1 0,1 0,-1 0,0 0,0 0,1 1,0-1,-1 0,0 0,0 0,2 0,-1 0,-1 0,1 0,-1 0,0 0,0 0,0 0,1-1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1252 218,'-1'4,"0"3,0-3,1-1,-1 2,0-1,1 3,0-3,0 0,0 3,0-3,0 0,0-1,0 3,0-3,1 2,2 0,-1-2,-1 0,1 0,1 1,-2-1,2-2,0-3,2-2,-1 2,-3-1,1 0,-2-1,0 1,0-2,0 2,0-2,0 2,0-1,0-2,-1 0,0 1,0 0,0 0,-1 1,1 0,-1 0,0 0,0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1261 275,'0'5,"0"0,0 2,0-2,0 0,0 2,0-2,0 2,0-2,0 0,0 2,0 0,0-3,0 1,0 0,0 7,0 0,0-7,0 0,0 0,0 0,0-1,0 0,0 0,0 1,0 0,0 0,0 4,0-4,0-1,0-1,0 1,0-1,-1 1,0 0,1 3,0-2,0-1,0 0,0-1,0 0,0 1,0 6,0-6,0 1,0 0,0 0,0 0,0-1,0-1,0 1,2-9,-1-2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1300 213,'-3'2,"2"1,1 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1287 229,'-2'4,"0"-1,2 0,0 2,0-2,0 0,0 0,0 1,0 1,1-1,0 1,0 2,1-4,0 2,-1-2,1 1,-1 0,1 0,-2-1,1 0,1 0,0 0,1-1,1-4,-2-2,0 0,-2 0,0-1,0 2,0 0,0-1,0 1,0 0,-1-1,1-1,0 2,0 0,0 0,-1-1,-1-1,1 1,0 0,0-1,0 2,-1-1,0 1,0 0,-1 0,0 3,0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1295 295,'-1'4,"1"-1,-1 0,0 0,0 0,0 0,-1 1,2-1,0 0,0 1,-1 2,0-2,0 1,1-1,0 0,0-1,0 0,0 0,0 1,0-1,-1 0,1 1,0-1,0 0,-1 1,0 0,1-1,0 1,0-1,0 0,0 0,0 0,0 0,0 0,1 1,-1-1,0 0,0 0,1 0,1 0,-2 1,1 1,0-2,0 3,0-3,-1 0,3 1,0 0,1-3,-2 2,1-3,0-2,1 0,-1-1,0 2,0-2,0 1,-1-1,-2-1,0 1,0-2,0-2,0 0,0-1,0 1,0 0,0 0,0-1,0 1,0-10,0-1,0 9,0-1,0 4,0-1,0 2,0-1,-1 1,0 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1300 326,'-3'0,"0"0,1 4,0 0,1-1,-1 1,0-1,2 0,0 1,2-1,1-2,0 0,0 0,1-1,-1 0,1-1,-1 1,0-1,1-2,-4 0,0 0,0 0,0-1,-4 0,0 2,1 1,0 0,0 1,0-1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1296 421,'-3'1,"0"3,2 1,0-2,-1 1,1-1,1 2,0-2,0 2,0-2,0 0,1 0,0 4,1-3,1-1,-1 1,1 0,0-1,2-2,-1-1,1-3,-2 1,0-1,0-3,-3 0,0 1,-1 1,0-3,-1 2,1 2,0 0,-1-1,0 1,0 0,0 0,-2-1,2 0,-2 1,1 0,2-3,3-2,0 1,1-3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1301 214,'-2'4,"-1"1,0-1,3-1,-1 0,-1 3,2-3,0 2,0-1,0 1,1-1,0 2,0-2,0 0,0 0,0 1,1 1,-1-1,1-1,0 0,-1 0,0-1,2 0,1-7,-1 0,-1 0,0 1,0 0,0 0,0-1,-1-2,0 3,-1-2,0 1,-1 1,-1-1,1 0,0 1,-3-1,3 1,-3 0,2-1,-1 1,0 0,-1 1,1-1,-1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1328 496,'-3'0,"0"0,0 0,0 0,-2 0,2 0,-1 0,1 0,0 0,-1 0,-1 0,1 2,0-1,1 0,2 2,1 1,0 0,0 1,2-2,-1 0,1 0,0 0,1-1,-1 1,0 0,1 0,0 0,0-2,0 0,1-1,-1 0,0 0,1-1,-1 0,0 0,0-2,-1 0,0 0,-2 0,0 0,0-1,0 1,0-1,-1-1,1 1,-1-1,0 2,-1 0,0 0,-1 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1192 487,'0'3,"2"1,-1-1,1 3,-2-3,1 2,0-2,0 0,0 1,1 0,0-1,0 0,1 4,1 0,0-2,-2 0,1-1,0-1,0 0,0-1,0 0,1 0,-1 0,1 0,0 1,-1-1,1-1,0-1,0-2,-1 0,2-1,-1 1,-1-2,-2 1,0-1,2 0,-1 1,1 0,-2 0,1-2,-1 2,0 0,1 0,-2 0,0 0,-3 4,-1 1,1-1,-2 1,2 0,0 0,6-3,0-1,1 1,-1-1,0 2,0 1,0 2,0-1,-6-3,0-1,-1-1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233 407,'3'0,"0"0,2 0,-1 0,0 0,4 0,-3 0,1 0,-1 0,2 0,3 0,-6 0,-1 0,3 0,3 0,-6 0,2 0,1 0,-1 0,-1 0,-1 0,3 0,-2 0,1 0,-2 0,0-1,0 0,0 0,0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1349 226,'-2'4,"1"2,1-3,0 1,0-1,0 1,0 1,0-2,0 0,0 0,0 4,0-2,0-2,0 0,0 0,0 1,1-1,0 0,0 1,-1-1,1 2,0 2,0-3,-1 1,0-2,0 2,1-1,-1-1,1 1,0-1,0 2,0-1,0-1,-1 1,1 2,-1-3,0 0,0 0,0 1,0-1,0 1,0-1,0 0,0 1,0-1,0 0,0 1,2-1,-2 0,1 0,0 1,2-1,-2 0,2-1,-2-6,-1 1,0-1,0 1,0 0,0-1,0 0,0 1,0 0,0 0,0 0,0 0,0-1,0 0,0-1,0 2,0 0,0-1,0 0,0 1,0 0,0 0,0 0,0-3,0 3,0 0,0-1,0 0,0 1,0-1,0 1,0-1,-1 0,0 1,1-1,-1-2,0 1,-1 0,2 2,-1-1,0-1,1 2,-1 0,0-1,1 1,-1-1,1 1,0-1,0 1,0 0,-1 0,1-1,-2 1,1 0,-2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1353 222,'-3'0,"0"3,0 2,2-2,-1 2,-1 1,2-1,1-2,0 0,1 0,0 0,2 1,-2-1,1 1,-2 0,2 0,-1-1,1 0,0 0,-1 0,2-1,0-2,0-2,0 1,0-1,-1-3,0 2,-1 0,0 0,0-1,0 1,-1-2,0 1,0 1,0-1,0 1,0-1,-1 1,-1 0,-1 0,1-1,-1 1,1 0,-1 2,0 1,0-1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1360 434,'-4'6,"3"0,0 0,0-3,1 0,0 1,0-1,0 2,0-1,0 1,0 0,0 0,2-1,1-1,0-2,1 1,-1-1,0-1,0-2,-1-1,-1 0,0 0,0-1,-1 0,0 1,0-1,0-1,-1-1,0 3,0 0,0-1,-1 0,1-1,-1 2,0-2,2 2,-2 0,0 0,1 0,-1 6,2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693 271,'-2'4,"2"-1,-1 2,0-1,0 0,0 5,1-4,0 0,0-1,0 1,1-1,0 1,0-2,0 1,0-1,1 0,4 0,-2-2,0-1,1 0,-2 0,1 0,0 0,-3-3,-1-1,0 0,0 0,0 1,-1-1,1 1,-1-2,-1-4,2 6,-1 0,0-2,0 1,-1 0,1 1,-3 1,1 1,0 1,-1 0,1 2,0 0,1 1,0 0,1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1411 429,'-3'4,"3"0,0 0,0 0,0-1,0 1,0 1,0-2,0 0,0 0,0 1,1-1,0 1,-1 0,0-1,1 0,1 0,-1 0,3-2,-2-4,-1 0,0 0,-1 0,1 0,0-1,0 1,-1 0,0-1,0 1,0 0,0-1,0 1,-1 0,0-2,0 0,-1 1,1 1,0 0,-1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1465 422,'-3'0,"3"4,-2-1,1 0,1 1,0-1,0 0,0 0,0 1,0 0,0 0,0-1,1 0,-1 0,1 0,0 0,0 0,1 0,1 0,-1 1,1-5,-1-3,-1 1,0-1,0 1,-1 0,0 0,0-1,0 1,0-1,0 1,0 0,0 0,0 0,-1 0,-1 0,1-1,1 1,-2 0,-1 3,0-1,0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1360 347,'-3'0,"0"2,0 0,1 1,1 0,1 2,0-2,2 0,1-3,0 0,0 0,1 0,-1 0,0-2,0 1,-1-2,1 1,-3-1,0 0,0-1,-1 1,-3 0,1 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1416 428,'-3'0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1064 455,'4'-1,"-1"1,0 0,2-1,-2 0,0 1,0 0,0 0,0 0,1 1,0-1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1414 425,'-3'0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1291 349,'3'0,"0"0,0 2,0 2,-1-1,0 0,1 2,-1-1,0-1,1-8,-2 1,0 0,0 1,0 0,0-2,0 1,1 1,0-1,0 0,-1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240 463,'4'0,"-1"0,0 0,2 0,2 0,0 0,10 0,-7 0,1 0,1 0,8 0,-11 0,-3 0,-2 0,0-1,-1 1,2 0,0 0,1 0,1 0,-2 0,11 0,-13 0,0 0,1 0,-1 0,2 0,-2 0,3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1100 489,'3'0,"1"-1,-1-3,0 1,-1-1,-1 1,-1 0,0 0,-4 1,0 1,0 0,1 1,-1 0,1 0,-1 0,0 0,1 0,0 0,0 1,0 1,0 0,0 0,0 1,3 0,0 0,0 0,3 0,0 0,0-3,0 0,0 1,0 0,0 0,0-1,0 0,0-1,1-1,-1 0,0 1,1-1,-1 1,0 0,-1-2,-1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1414 426,'-1'3,"1"1,0 0,0 0,0-1,0 1,0-1,0 0,0 0,1 0,-1 0,1 0,0 1,0-1,0 1,-1-1,1 1,1-1,1-5,-1-2,-1 1,1 0,-2 0,0-1,0 1,0 0,0 0,0 0,0-2,-1 2,0-1,0 1,-1 0,2 0,-3-1,0 2,0 6,2 1,1-2,0 1,0-1,0 0,0 0,0 0,0 0,0 0,1 0,-1 0,1 0,0 0,1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1468 425,'-3'5,"2"-2,0 0,0 1,0-1,0 2,1-2,0 0,0 0,2 1,-1 0,2 2,-1-2,-1-1,0 0,2-3,-1-3,-1 0,0-2,-1 2,0 0,0 0,0-2,0 1,0-1,-1 2,0 0,0-1,1 1,-1-1,0 1,0 0,-2 2,2 4,1 0,0 0,0 0,0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1465 432,'0'-4,"0"1,0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1462 527,'-1'6,"-1"-1,1 0,1-2,1 0,2-1,-1 2,1-2,-1 1,1-2,0-1,-1-4,-2 1,1-2,0 2,-1 0,0 0,1-1,-1 1,0 0,0 0,0 0,0 0,0 0,-1 0,-3 2,0 1,1 2,0 0,0 2,2-1,1 0,1 0,-1 1,0-1,0 0,0 0,0 0,0 0,1 0,1 0,1 1,0-3,0-3,-2-1,-1 0,3-2,-2 2,0 0,-1 0,1 0,-1-2,0 1,0-1,0 2,0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190 922,'16'2,"1"3,0-3,0 1,2 2,4 0,3-2,-1-1,0-1,-5-1,1 0,-3 0,2 0,-2 0,-1 0,-1 0,-1 0,-1 0,-1 0,-1 0,-1 0,1 0,0 0,-2-3,2 2,-2-2,0 2,-3 1,2 0,-1 0,-1 0,-2 0,-1 0,-1 0,7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898,'3'0,"4"0,8 0,5 0,14 0,4 0,3 0,3 0,0 0,0 0,0 0,-3 0,-7 0,-3 0,-7 0,9 0,-18-1,-10 1,7-2,-9 1,0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139 113,'3'0,"0"0,0 1,0-1,3 1,2 1,0-1,1 2,-2-2,7 0,-10-1,-1 0,0 0,0 0,2 0,-2 0,2 0,0 0,-2-1,1 1,8 0,4 0,-9 0,-2 0,-1 0,1 0,-2 0,0 0,2 0,2 0,1 0,-1 0,2 0,4 0,-6 0,1 0,-1 0,8 0,-6 0,8 0,-11 0,1 0,-3 0,-1 0,0 0,0 0,3 0,-1 0,0 0,-1 0,0 0,0 0,-1 0,0 0,1 0,1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479 148,'-5'0,"0"0,-9 0,5 0,3 1,0 0,3 0,0 0,0 0,-1 0,0 1,0 0,0 0,-2 1,1-1,-1 1,0 1,0-1,3 0,1 0,0 0,0 0,1 3,1-3,0 1,0 5,2-5,0 1,0-1,3 5,-2-6,0-1,0 0,0-1,1 1,2 2,0-2,1 1,-1-2,6-1,-6 0,1 0,2 0,-5 0,5-2,-6 2,1 0,3-1,6-2,-6 2,2-1,-1-1,-1 2,1-1,-3 1,-1 0,1-4,-3 2,4-6,-5 5,0-4,-1 5,0-3,0 0,0 3,0 0,0-1,0-1,-1 0,-1-2,-1 4,0 1,-1 6,-1-1,0-1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684 247,'0'37,"0"-13,0 7,0 3,0 0,0 0,0-4,0 1,0 20,0-30,0-3,1 16,2-21,0-1,-2 0,0 0,1-4,-2-1,0 0,1 0,0-2,0 1,0-1,0 1,0-3,0 3,0-1,0 1,0-2,0-1,0 1,0-1,0 4,1-3,-1 0,1 2,0 0,1-1,1 5,-3-7,1 1,2-2,-1-2,5 0,2-3,1-1,-1 0,-1 2,-1-2,-3 2,-1 1,-1 0,0-1,2-2,-2 1,0-1,2-4,7-8,-7 7,-1 0,0 0,0 1,-1 1,0-2,-2 1,0 1,-1-10,0 7,0 0,0-2,0 4,0-1,0 3,0-3,0 1,0-4,0 2,0-2,0 1,0-3,-2-2,1-1,-2 2,2 0,0 1,-1 1,2 1,0-1,0 0,0-1,0 0,0 0,0 1,0-2,-1 0,-2 2,2-1,-2 2,1 3,0 1,1 1,-1-2,-1 3,2 1,-1-1,0 1,-3-7,3 8,0-1,0-1,-2 2,3 1,-1 0,0 0,-2 0,0-1,1 3,-1-1,1 2,-1 0,1 0,-1 0,-2 0,1 1,-1 0,1 0,1 0,1 0,0 1,-1 0,1 0,0 1,0-1,-5 4,5-3,-2 0,2 2,0-2,0 1,1-1,-1-1,1 2,-2 0,2-1,0 1,0 0,-1 0,2-1,-2-1,2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485 683,'-4'0,"1"0,0 1,-1 1,2 1,0 2,1-1,-2 1,3-2,1 0,2-2,1 2,0-1,0-1,0 0,-1 0,0 0,0-1,0 1,0-1,1 0,-1-1,0-2,-2-2,-1 2,0 0,0 0,0 0,-1-1,-2-2,2 0,-1 3,-1 0,0 2,-1 0,-1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906 210,'5'3,"0"-2,-2-1,0 0,1 0,-1 0,2 0,-1 0,9 0,-5 0,1 0,-3 0,0 0,-3 0,0 0,0 0,1 0,-1 0,0 0,0-1,0 0,0 1,1-1,-1 0,0 0,0-1,0 0,0 1,2-1,-2 1,0 0,2 0,-2 1,0-1,0 0,1 0,0 0,-1-1,0 1,-3-3,0 1,0 0,0-1,-3 0,-1 2,1 1,-1-1,1 1,0 0,0 0,-1 0,-2 0,3 0,-3 0,-1 0,0-1,-3 1,1 0,1 1,0 0,1 0,0 0,2 0,0 0,1 0,1 0,0 0,-2 0,1 2,0 0,0 0,1-1,0 1,0 2,2-1,0 1,-1-1,1 2,1 0,0-2,0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1341 210,'3'0,"0"0,0 0,1 0,-1 0,2 0,-2 0,2 0,2 0,-1 0,1 0,0 0,-3 0,-1 0,0 0,1-1,3 0,-2 0,2-1,14 0,-14 2,-2 0,0 0,-1 0,0 0,-1 0,2 0,0 0,2-1,-1 0,-1 0,-1 0,1 1,-1 0,0 0,1 0,2 0,11 0,-8 0,9 0,-13 0,5 0,-8 0,1 0,3 0,-1 0,3 0,-4 1,1 0,-1 0,-2 0,0-1,5 0,-4 0,2 0,1 0,0 0,0 0,-4 0,0 0,1 1,0-1,-1 0,0 0,1 0,-1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961 251,'6'0,"1"1,0-1,3 0,2 0,13 0,-14 0,1 0,3 0,2 0,1 0,4 0,33 0,-4 0,-5 0,-41 0,-2 0,1 0,-1 0,2 0,3 0,2 0,2 0,1 0,-1 0,-2 0,-3 0,-4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907 198,'0'3,"0"0,0 0,1 0,2-2,0-1,0 0,-1-4,-2 1,0 0,0 0,0-1,-3 1,0 3,0 0,0 3,2 0,1 0,0 0,1 2,-1-2,2 1,2-4,-2-3,-2 0,0 0,0 0,0 0,0 0,0 0,0-1,-3 3,0 1,2 4,1 0,0 0,0-1,1 1,2-5,-2-2,-1 0,-2-1,2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916 372,'3'0,"2"2,-2-1,1 0,4 0,-5-1,2 0,0 0,6-1,-4 0,1 0,7 1,1 0,-10 0,3 0,-4 1,0-1,-1 0,0 0,1 0,-2 0,1 0,0 0,0 0,-1 0,2-3,1-1,0 2,1 0,0-1,-3 2,-1 1,-5-3,-2-1,1 0,-1 0,1-1,-2 1,3 1,-1 2,-1 0,1 0,-1 0,1 1,-2-1,-5 0,5 0,1 1,0 0,-1 0,2 0,-3 0,-3 1,3 0,0 0,2 0,-1 0,1-1,-1 0,0 0,0 0,-2 1,3-1,-1 1,1 0,-1 0,-6 2,6-2,-1 0,1 0,-2 0,3 0,-1 0,0 1,3 1,2 1,0-1,0 0,1 1,2-2,0-1,0 0,0 0,0 1,0-2,0 2,1-1,-1 0,0-1,2 1,-2-1,3 0,-2 0,2 0,1 0,-2 0,-1 0,0 0,1 0,0 0,-2 0,1 0,0 0,-1 0,0 0,1 0,0 0,-1 0,0-1,0 1,3 0,0 0,3-1,-2 0,1 0,-1 0,-4 0,0-1,0 1,0 1,1-1,1-1,-2 2,0 0,1 0,0 0,-1-1,-5-2,-1 0,1-1,-2 2,0 0,1 1,-1-1,0 0,-1 0,1 1,1 0,0 0,0 1,-1-1,-6 0,3 0,0 1,-3 0,-3 0,0 0,-1 0,3 0,1 0,1 0,2 0,2 0,2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1197 381,'3'0,"0"0,0 0,1 0,-1 0,2 0,3 0,4 0,1 0,2 0,0 0,0 0,-3 0,-2 0,-2 0,-1-1,-2 0,-2 1,4-1,0 0,3-2,2 1,11 0,-13 2,-1 0,-4 0,-2 0,1-1,0 0,-1 1,2 0,1 0,0 0,-1 0,-1 0,1 0,-2 0,10 0,-6 0,0 0,-2 0,-2 0,1-1,-1 0,0-1,-1-3,-2 2,-1 0,0 0,0 0,-2 0,1 0,-1 2,-1-2,1 1,0 2,0 0,-1 0,1 0,-2 0,0 0,-2 0,-1 0,-7 0,-2 0,8 0,3 0,2 0,0 0,0 0,-1 0,-2 1,2 0,2 0,-2-1,2 0,-1 0,1 0,-3 0,2 0,-1 0,2 0,0 0,-1 1,1-1,0 1,0 0,-4 1,4-1,0 0,-2 0,2 0,0 0,1 2,2 0,2 0,-1 0,0 0,0 0,2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1538 383,'3'0,"0"0,3-1,-2 0,0 1,0-1,-1 0,0 1,2 0,0 0,2 0,1 0,-1 0,8 0,-8 0,-1 0,1 0,2 0,-3 0,1 0,-2 0,1 0,-3 0,1 0,0 0,-1 0,1 0,6 0,-3 0,-2 0,2 0,-2 0,-1 0,0-1,0 0,0 1,-7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1397 431,'5'0,"2"0,1-1,-2 1,0 0,1 0,-2 0,-2 0,0 0,1 0,0 0,2 0,-3 0,0 0,2 0,-2 0,2-1,-1 0,0 0,-1 0,0 1,0-1,0 0,0 1,3-1,-1 0,0 0,-2 0,2-2,-4-1,0 1,0-1,-1 1,-3 1,0 0,-1 0,1 0,0 0,0 1,0 0,0 1,0 0,-1 0,0 0,-2-1,3 1,0 0,0 0,0 0,0 0,-5 0,5 0,-3 1,2 0,-1 0,2-1,-1 2,-1-1,2-1,0 0,-1 0,1 0,-1 0,1 1,0 1,-1 2,1-3,0 2,1 0,1 1,1-1,0 0,0 0,2 0,1-2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1141 433,'3'0,"1"0,2-1,-1 1,2 0,1 0,1 0,-2 0,-2 0,-2 0,0 0,0 0,0 0,1 0,3 0,-1 0,1 0,0 0,0 0,-1 0,0 0,-3 0,3-1,-3 0,1 0,2 1,4 0,-5 0,-1 0,1 0,1 0,-3 0,0 0,0-1,0 1,2-1,-1 1,5-1,5-1,-9 2,-2 0,1 0,-1 0,0 0,1 0,-1 0,1 0,0 0,0 0,4 0,-5 0,0 0,0 0,1 0,0 0,-1 0,1 0,-1 0,2 0,4 0,-4 0,0 0,0 0,-1 0,1 0,1 0,1 0,-2 0,0 0,0 0,0 0,0 0,-1 0,1 0,0 0,-1 0,0 0,1 0,2 0,1 0,-1 0,-2 0,2 0,-4 0,0 0,1 0,1 0,1 0,4 0,1 0,-1 0,-2 0,-1 0,-2 0,-1 0,2 1,0 0,1 0,-1-1,3 0,1 0,-2 0,1 0,-4 0,-1 0,-1 0,3 0,-3 0,1-1,-1 1,0 0,1 0,0 0,-1 0,0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916 199,'-3'3,"1"0,1 0,-3 2,3-2,0 1,-1 0,0 1,1-1,-1 0,0-1,1 1,0-1,0 0,1 1,0-1,0 0,0 0,0 0,0 3,1-2,-1 0,0-1,0 3,0-3,0 0,1 2,0-1,0 1,0-2,1 1,1 0,-2-1,2 4,-2-4,1 2,-1-2,3-2,-1 0,0 1,0-2,0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487 684,'3'-3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923 343,'4'1,"-1"0,1 0,-1-1,-1-4,-2 0,0 1,-1-1,-1 1,-1 3,0 1,-2 2,1-1,3 2,0-1,1 2,2-2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929 513,'3'0,"0"-1,4 0,5 0,3 1,3 0,0 0,0 0,7 0,-20 0,-2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1308 511,'3'1,"7"-1,-6 0,2 0,1 0,0 0,1 0,-1 0,0 0,1 0,-1 0,-3 0,1 0,-1 0,-1 0,1 0,1-1,-2 1,1 0,3-1,-3 0,-1 1,2 0,0 0,11 0,-11 0,2-1,-3 0,2 0,-2 0,-1 0,0 0,2 0,0 1,-1 0,0 0,0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1729 463,'0'4,"-1"0,1-1,0 2,0-1,0 4,0-2,0-1,0 0,0-2,0 2,3-4,2-1,-2-2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1096 493,'11'5,"-6"-3,-1-1,-1 1,0-1,0 1,-1 1,0 3,-1 0,0-1,0-1,-1 0,0 1,0-1,0 2,-1-2,0 0,0 0,-3 1,1-1,-2-3,-1-1,1 2,0-1,-1 0,0 1,1 2,1-2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1263 608,'5'0,"0"-1,-2 1,2 0,-1 0,1 0,0 0,0 0,0 0,2 0,-2 0,8 1,-10 0,0-1,2 0,-1 0,1 0,2 0,-2 0,1 0,-3-1,0 0,0 1,1-1,1 0,-1 1,-1 0,0 0,0 0,0 0,1 0,1 0,-1 0,-1 0,0-1,0 0,2-1,-1 0,-1 2,0 0,1 0,1 0,-2 0,0 0,0 0,4-4,-2 2,-2 0,-3-2,0 0,0-1,0 2,-2-2,2 2,-2 0,0-1,-2 0,-1 1,-1 0,2 1,-4 0,4 1,0 0,1 1,-2 0,0 0,1 0,-1 0,-2 0,-1 0,-2 0,0 0,0 0,0 0,-2 0,2 0,0 0,2 0,1 0,2 0,-2 0,2 0,0 0,-1 0,1 0,0 0,2 0,0 0,-1 2,1-1,0 0,0 0,-1 0,1 0,-3 0,3 1,1 3,1-1,0 2,1-2,0 2,0-2,1-1,1 1,1-1,-1 0,0 1,1-1,-1 0,1-1,0-1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426 330,'-3'-1,"0"0,0 1,1 3,0 5,-1-2,2-2,1-1,-1 3,1-1,0 0,0 2,0-2,0 1,0-3,0 1,0 0,0 0,0 1,0-2,1 1,-1-1,2 1,0 1,0 0,-1-1,1-1,0 1,0-1,2 1,-2-1,1-2,1-1,-1-1,0-1,1-2,0 0,-1 0,-3 1,2-1,0 1,-1 0,-1 0,0 0,0-1,0 1,0-1,0 0,0 1,-1 0,1-2,0 1,-1-1,1 1,0 1,0-1,0-5,0 3,0-10,0 11,0 2,0 0,-1 0,0-1,-3 2,1 2,0-1,0-1,0 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619 390,'3'-2,"1"1,0 1,-1 0,1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538 236,'2'-3,"0"-1,0 1,0 0,-1-1,-1 0,0 1,0 0,0 0,-1-1,0 0,0-1,0 0,0 1,-1 0,0 0,-1 0,1 1,-2-1,1 1,0 1,-1-2,-2 2,3 0,-2 0,2 0,0 2,-1-1,1 0,-1-1,0 0,0 1,0-1,1 0,-1 1,1-1,-1 0,1 1,0 0,0 1,0 0,0 0,0 0,-2 1,1-1,0 3,-4 0,4-2,0 0,1 2,1 0,0 1,0-1,0 3,-1 2,1-1,1-4,0 0,1 0,-1 0,1 1,0-1,0 1,0-1,0 4,1-4,1 1,-2-1,1 1,2 1,-2-2,1 0,0 0,-1 0,1 0,1 0,0-1,5 1,-5-2,1 2,1-1,3 0,-4-1,1 0,1 0,5 1,1 0,-7-1,-2 0,0-1,1 0,1 0,-2 0,2 0,-1-2,0 1,1-1,-1 0,0 1,-1-1,0 1,0 0,0-2,0-2,0 3,-1-1,1 0,0 0,0 0,0 0,-1 0,0-2,-1 2,0 0,0-1,-1 0,0-3,-1 0,0 4,-1 0,1-2,-1 0,0 1,-2-1,1 1,-1 0,0 1,-1-1,1 1,1 2,0 0,0 0,-2-1,2 1,0 1,-1-1,0 0,-4 0,2 0,3 1,-1 0,-2 0,2 0,0 0,-2 0,3 0,-1 0,0 0,0 1,1 1,-1-1,0 0,-2 0,0 1,3-1,0 1,-1 0,1-1,0 2,0 0,2 0,0 1,-1 1,0-1,1-1,-1 1,1-1,0 1,0-1,-1 1,2-1,-1 0,1 0,-2 0,2 0,0 0,0 0,0 1,0-1,1 0,-1 0,0 0,2 1,0 0,0 0,1-2,-1 3,1-3,-1 1,1-2,0 1,0-1,0 0,3 1,-1-1,6 1,-5 0,-2-2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451 267,'3'-1,"6"-3,-3 2,1 0,0-1,1 2,-1 0,0 0,-4 0,1 0,2-3,-3 2,1-2,-1-1,-1 2,-1 0,2-1,-1-1,0 1,-1-2,-1 3,1 0,0-3,-1 2,1 1,0 0,-1 0,0 0,0 0,0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145 533,'-4'1,"1"1,0-1,0 2,2 0,1 0,-1 1,1-1,3-2,1-1,-1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1285 735,'4'0,"-1"0,3 0,-1 0,2 0,3 0,0 0,23 0,-23 0,-1 0,-4 0,-1 0,0 0,-1 0,1 0,1 0,2 0,0 0,1 0,-1 0,0 0,-1 0,1 0,0 0,0 0,-2 0,-1 0,-1 0,1 0,0 0,-1 0,1 0,-1 0,3-2,0 1,1 0,0 0,0 0,-2 1,2 0,-2 0,0 0,-1 0,0 0,3 0,6 0,8-3,-11 2,-3 1,-1 0,0 0,-2 0,-1 0,4 0,-2-1,-1 0,0 1,4-1,-1 0,0 0,-2 1,-2 0,1 0,-1 0,0 0,0 0,1 0,-1 0,4 0,-1 0,-2 0,-1 0,1 0,0 0,0 0,0 0,0 0,-3-5,-1 1,0 1,0 0,-1-1,-1 0,-3 0,2 2,0 1,-3-1,0 0,-1 0,-2 0,-1-1,0 2,-1-1,3-1,-3 2,4 0,2-1,1 2,0 0,-3 0,-2 0,-2 0,-1 0,0 0,1 0,1 0,1 0,1 0,1 0,0 0,0 0,3 0,-10 0,7 0,-1 0,0 0,-4 0,0 0,1 0,-3 0,3 0,-3 0,4 1,5-1,-1 0,3 0,0 0,-2 0,-3 1,-8 3,8-3,-2 0,-2 1,1 0,3 0,-1-1,4 1,1-1,0-1,1 1,0 0,-3 0,0 1,1-1,-1 0,1 0,-2 0,2 0,1 0,2 2,2 1,1 0,1-1,0 0,1-3,0 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773,'4'0,"-1"0,2 0,1 0,1 0,0 0,2-1,-4 0,0 0,1 0,-2 0,2-1,-2 1,-1 1,2-1,-2 1,0 0,0 0,0 0,0 0,5 0,-5 0,1 0,1 0,4 0,-5 0,0 0,0 0,1-1,-2 1,0-1,1 0,0-1,-1 0,-2-1,0-1,-1 1,0-1,0 1,0-1,0-1,-3 1,0 2,0 1,0-1,0 1,0 0,0-1,0 2,-2-1,2 1,0 0,0 0,-1 0,-1 0,0 0,0 0,-1 0,1 0,-2-1,2 0,-2 0,0 0,0 1,0 0,2 0,1 0,1 0,0 0,-2 0,2 0,-11 2,11-1,-3 0,2 0,1 0,-1 0,0 0,1 2,0-1,1 1,-1-2,1 2,1 0,1 0,0 1,0-1,1 1,2-4,0 3,-2 0,2-1,0-1,0 0,0 0,1 1,0 0,0 0,-1 0,0-1,2 0,-2-1,0 0,0 1,1-1,-1 0,0 0,2 0,-1 0,0 0,-1 0,1 0,1 0,-1 0,0 0,0 0,-1 0,0 0,1 0,0 0,-1 0,0 0,0 0,0 0,0 0,0 0,0 0,1 0,-1-1,1-1,-1 2,0-2,0 0,0 1,0 1,0 0,1 0,-1 0,0 0,1-1,-2-2,1-2,-3 1,0 1,0 0,-1 0,-1 0,-1 1,0 0,0 2,-1-2,1 1,0 0,0-1,0 1,0 0,-1 0,1 1,-1-1,-3 0,3 0,-1-1,-1 1,1 0,1 0,0 0,-1 1,2 0,0 0,0 0,-2-1,1 1,0-1,1 1,0-1,0 0,-3 1,3 0,-1 0,0 0,-3 0,3 0,0 0,1 2,-1 0,0 1,1 0,0 0,1 1,0 1,2-2,0 0,0 0,1 2,-1-2,1 0,-1 0,2 0,-1 1,1 0,1-2,-1 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1177 758,'4'1,"0"-1,1 0,-2 0,0 0,3 2,-3-1,1-1,2 0,10 0,6 0,-17 0,0 0,-2 0,1-1,3 0,9-2,-10 2,-1-1,-2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816,'3'-1,"5"1,-1 0,0 0,3 0,-2 0,1 0,-1 0,-1 0,1 0,-1 0,-3 0,-1 0,1 0,0 0,0 0,-1-1,7-2,-1 2,-5 0,0 0,2 0,-3 1,0 0,2 0,-1 1,-1-1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974 852,'5'0,"0"1,0-1,5 0,4 0,2 2,1 1,0-1,-2 1,12 4,-18-6,6 2,-12-3,1 0,1 0,0 0,2-1,-3 0,0 0,-1 1,0 0,1-3,1 1,-2 2,0 0,2 0,-2 0,1 0,-1 0,-1-3,0 0,-1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1341 858,'3'0,"0"0,0 0,0 0,2 0,1 0,-1 0,0 0,0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504 341,'-3'4,"-1"2,1 0,-3 9,3-8,1 0,0 0,0 2,1-1,1-1,0 3,0 2,2 0,-1 0,2-2,-1 0,-1-1,2-2,-2 0,0 0,0 0,0 0,2 1,-1-1,1 0,-1-1,1-1,3 5,-4-7,2 3,-3-3,2 1,3 0,-3-2,1 0,-1-2,4 0,-1 0,-1-1,0-2,2-5,-2-3,1-4,-2 6,-2 1,3-8,-3 0,-2 1,0 8,0-11,-1 9,-2 0,1 0,-2 0,-2-15,5 15,-2-5,1 7,1 0,0 0,-1 0,-1-4,2 5,-1 2,-2-5,2 5,-15-2,3 5,9 1,-2 0,2 0,0 0,-2 0,1 2,1 1,-1-1,3 1,-1 3,3-3,1 1,0-1,1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882 551,'0'3,"0"2,0-2,0 1,0 1,0-2,0 0,0 0,0 0,0 3,0-2,0 5,0-6,0 2,0-2,0 1,0-1,0 0,0 0,0 2,0-2,0 1,0-1,0 0,0 0,0 1,0 4,0-5,0 0,0 0,1-6,-3 0,1-1,-2 2,3 5,0 0,0 0,1 0,3-1,0-2,-1-1,1-2,-2 0,0-1,-2 0,0 1,0-1,-1 0,-2 4,0-1,-3 0,0 1,1 0,1 0,0 0,2 4,1-1,-1 2,0 0,-1 0,3-1,2-1,1 0,3-3,-3 0,1 0,1 0,1-1,-3 0,0 1,3-2,-3 0,1-2,-2 0,-1 1,-1-1,-1-1,-1 1,-1 2,0 1,-3 1,-1 0,3 0,-2 1,3 1,1 1,-1 2,1-1,2 2,0-3,3-2,0-1,2 0,0 0,-2-1,3-1,-1 0,-2 1,0-1,-2-1,-3 0,-1 1,-1 0,1 2,-1 0,1 0,0 0,-3 1,1 1,2 0,2 2,0-1,1 0,1 0,3-3,1-5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669 656,'-6'0,"-4"0,5 0,1 0,0 0,1 0,-2 0,-1 0,0 0,-12 0,12 1,1 0,2 0,0 0,0-1,0 1,0-1,-3 1,-1 0,-1 2,1-2,-1 2,1-2,-1 1,3 0,1 0,-3 2,4-3,0 1,-1 1,1-2,2 2,1 2,0-2,0 2,0 0,1-2,3-2,-1-1,4 2,9 1,-7-1,9 1,-9-3,1 0,-2 0,1 0,-1 0,1 0,-1 0,0 0,2 0,2 0,-2 0,3-1,-1 0,0-2,-2 2,1 0,-3 0,1-2,-4 2,1-1,-3 0,1 0,4-4,-5 3,-2-1,-1 0,0 1,0-2,0 2,0-1,-2 1,-3-1,-2-1,0 0,-2 1,-13-3,8 3,0 3,1 0,3 1,-2 0,4 1,2 0,3 2,6-3,0 1,1 0,1-1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682 653,'-3'0,"-3"0,3 0,-1 0,-1 0,0 0,1 0,-1 0,2 1,0-1,-7 1,-6-1,8 0,0 0,-3 2,7-1,0-1,-1 2,2-1,0 0,-4 0,0-1,-5 0,-21 0,26 0,-1 0,5 1,0 1,-4 0,4 0,-2 3,2-3,0 0,1 1,2 0,3-1,1 1,-1-1,2 2,-1 0,0-3,-1 1,1-1,4 2,-3-2,1 0,13 0,-5-1,-10 0,-1 0,2 0,-1 0,1 0,2 0,10 0,-9 0,-1 0,-2 0,-1 0,1 0,-2 0,0 1,4 0,-2 0,1 0,-1 0,-1-1,1 0,-1 0,-1 0,1-1,1 0,-2 1,5 0,1-1,-3 0,-2 0,1 0,-2 0,0 1,4-1,-1 0,-3 1,0-1,0-1,2-1,-1 0,-1 1,-3-1,0 0,0-1,-1 0,-1 0,-1 1,2 0,-2-2,1 1,-2 0,1 3,-1-2,1 3,0-1,-2 0,1 0,-1 0,1 0,0 1,-2 0,-7-1,10 1,-1 0,0 0,-5 0,6 0,-1 0,1 0,-1 0,1 0,-4 1,1 0,3-1,-2 1,2 0,-2 0,2-1,0 0,-1 0,0 1,0 0,-1 0,0 1,0-1,2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150 540,'0'5,"0"-1,0 0,0-1,0-8,1 1,0 1,0 0,1 0,1 3,-1 4,0 0,-1-1,0 0,0 2,-1-2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931 646,'-3'0,"-1"1,1 2,3 0,0 0,2 0,1-2,0-1,-2-3,-1 0,0 0,0-1,-3 1,0 1,0 1,0 2,3 2,0 2,1-2,3-1,-1-6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440 527,'3'0,"1"-1,10 1,-4 0,1 0,-1 0,0 0,-1 0,-2 0,-2 0,3 0,-4-1,-1 0,1 0,0-1,0 1,-1 0,3 0,-4-2,0 0,-1 0,5-5,-6 5,1-1,0 1,-1 0,0-1,-2-5,-1 6,0-1,-1 2,-2-2,3 3,0 0,-5 0,3 1,-3 0,-2 0,-15 0,11 0,-11 0,15 0,4 0,2 0,0 0,4 3,-1 2,0-1,0-1,-2 5,1-3,0 0,2-1,0-1,0 2,3 4,-1-2,-1-2,1 0,1-4,0 0,4-1,-1 0,5 0,0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792 455,'-4'0,"-3"1,0 0,-2 1,1-1,-1 1,-1 0,-12 5,14-2,5-4,0 2,2 0,1 2,0-1,0 0,0-1,0 0,0 2,0-2,0 1,3 1,-2-1,0-1,6 3,-2-5,0-2,2 0,-2 0,-2 1,1 0,1 0,-2 0,2 0,0 0,-2 0,0 0,2 0,-2-1,1 0,-1 0,0 0,3-5,-4 2,0 1,-1 0,0 0,2-1,-1 1,-2 0,0-1,0-2,0 2,0 1,0 0,0-2,-1 1,-1 0,0-1,0 2,-1 1,0 0,-1 2,1 0,-1 0,0 1,0 0,0 0,-1-1,2 1,-3 1,2-1,-1 3,1-1,0-2,0 2,0-1,1-1,0 0,0 0,-1 1,1-1,0 0,-1 2,0-1,1 1,2 0,1 0,1 0,0 1,1-1,-1 1,0 0,1 0,0-1,1-2,3 2,-2-1,0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482 356,'-2'3,"1"1,-1 0,-1 3,0 7,1-3,1 0,1 1,0 0,0-1,0 4,2-3,0 0,1 0,0 0,-1-2,2-1,2 6,-4-9,1-1,-1-1,5 9,-3-8,-1-4,0-1,1 0,1 0,2 0,-3-2,-1 0,2 0,-3-2,-1 1,0 0,2-4,-1 3,-1-2,0 3,-1-1,1-3,0 0,-1 4,0-4,0 0,0 2,0 0,0-2,0 2,0 0,0 0,0-2,0 0,0 2,0 0,0-5,0-4,0 6,0 4,0 1,0-1,-1 1,0-1,1 1,-3-7,0 4,2 3,-1 0,-1-1,-1 2,1 2,-3 0,0 0,-1 1,1 0,-1 1,2-1,-1 0,2 0,0 1,3 1,1 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769 576,'-4'-3,"1"1,-1 0,-1 2,2 3,0-3,0 2,-1 2,-1 0,2-1,0 3,3-1,0-1,0 0,0 2,0-3,0 2,0-1,1-1,1 2,1-1,0 1,-2-2,1 1,0 0,3 0,-2-2,3 0,-2-2,-1 0,1 0,-1 0,0-1,0 0,3-2,-3 2,0 0,0-3,-3-2,0 0,0 1,0 1,0-1,0 1,0 1,-1-3,0 2,0 1,0-5,-1 3,1 1,0 0,-1-1,0 1,1 1,0 0,-3-1,2 0,-1 3,-1 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764 561,'-5'3,"1"2,-2-1,3 1,-1 0,0 3,3-5,0 0,1 1,0 0,0-1,0 0,0 1,2 7,-1-6,-1-2,0 0,3 1,-1-1,3 0,-1-1,-1-1,0 1,2 1,-2-2,1-1,-1 0,-1-3,3 0,-2-1,-2 1,0 0,-1 0,0 0,0-1,0-3,0 2,-1 1,0-2,0 3,0 0,0-3,0-1,0 4,1 0,-1-1,0 1,0-1,-1-1,0 1,1 1,-1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742 349,'-4'3,"2"0,-1 0,-2 3,1-1,1 3,2-5,1 0,0 0,0 1,0 1,0 0,0 2,1-3,0 0,-1-1,1 2,0-1,0-1,0 3,0-1,1 1,1 0,1 8,0-8,-3-1,0-1,0-1,0 0,1 1,-1 0,1-1,0 0,-1 1,2 0,0-1,-1 1,1 0,-1-1,-1-8,1-1,-1 2,-1 0,1-1,-1 2,0-1,0 1,0-1,0-1,0 0,0 1,0 0,0-4,0 4,0-3,-1 2,0 1,0 0,1 0,-1-1,0 1,0 1,0-1,0 1,1 0,-1-2,1 2,-1 0,0-1,-1-4,2 5,-1-2,0 1,0 1,0 0,0-3,-1 3,1 0,-3 2,1 1,-1 4,0-1,2 0,0 1,0-1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1007 565,'-3'3,"0"0,-1 1,2-1,0 0,1 0,0 0,1 0,0 3,0-2,0-1,0 0,1 3,3-1,-3-2,2 0,0 0,0-2,1 0,-1 0,3 0,-1-1,2 0,1 0,-2-1,-3-1,1-1,-3 0,0-2,-1 2,0 0,-1-4,0 3,-1-2,-5-5,3 5,-1 0,1 0,-2 0,-1-1,1 1,0 2,-1-2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554 489,'2'3,"6"10,5 3,-5-7,1 0,2 1,2 0,-1-2,1 0,-3-1,0 0,-3-1,-1-3,-3 0,0 0,0 0,0 0,0 0,-1 0,3-1,-1 0,-1 0,-1-9,-1 0,2-2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729 470,'9'3,"2"1,1 2,6 1,3 1,1 1,-1-1,-2 0,0 1,-3 0,0 0,-2-1,2 1,-2-1,2 3,-2-3,-1-1,-3 0,-2-4,-4 1,-1-2,-5-5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166 546,'3'0,"0"0,0 0,2 0,-1-1,-1 0,0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233 130,'-6'0,"-2"1,-4 1,-1-1,-1 2,1-1,1 1,3 0,-2-1,8 1,3 3,0-2,0-1,0 1,0 1,1-1,1 4,0-4,0 0,-1 0,1 0,0-1,0 0,3 1,1 0,-1-2,1 0,-3-2,2 0,12 0,-5-1,0-2,1 0,-1-1,-1 0,-4 2,1-3,-4-1,-3 2,0 0,-1 0,0-2,0-1,0-1,0 0,0-1,0-1,-1 3,-2 1,1 2,0 1,-2 4,2 6,-2 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296 538,'3'2,"2"-1,-2 0,2 0,1-1,2 0,2 0,25-3,-24 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321 562,'4'1,"-1"0,3 2,15-1,24-1,-32-1,-3 0,-3 0,-4 0,0 0,-5-5,0 1,-1-3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306 316,'6'1,"-3"-1,3 1,-1 0,-1 0,-1-1,4 0,1 0,-4 0,-1 0,2 0,4 0,32-11,-37 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290 246,'35'-4,"0"2,6 2,-21 0,-3 0,-2 0,-2 0,-3 0,-5 0,-2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1073 134,'-3'0,"0"1,1 2,0 0,-2 4,2-3,0 0,-1 2,1 1,-2 2,0 0,0 0,1 1,0-1,-1 0,2-2,1 0,1 5,0 1,0-6,0 2,-4 10,3-12,0 6,1 1,0-2,1-5,0-1,0-1,0-1,1 4,-1-5,0 1,0 0,-1 0,0 0,0 1,0-2,1 4,0-3,1 0,-1-1,1 0,2-1,2 3,-2-2,1 1,-1-1,-1 0,0 0,0-1,-1 1,1-2,0-1,3 0,-2 0,-1 0,1 0,0-1,-1 0,2-2,0-2,-2 3,0-1,-1 0,0 0,-1-4,0 3,0 1,1 0,-1-1,0-2,0 2,0 1,0-3,0 1,0-1,1-8,-1 7,0 0,2 0,-2 0,-1 0,0-1,0 1,0-1,0 1,0 0,0 0,0 0,0-1,-1 1,-1-2,1 2,0 0,0 0,-2 0,2 2,0-2,-1-4,1 5,0 1,0-1,1 3,0-2,0 1,-1-1,0 2,0-2,-1 1,0 1,0 0,1-1,-2 2,0-1,0 2,0-1,0-1,0 2,0 0,0 1,0-1,-1-1,1 1,0-1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1194 280,'3'-1,"5"1,2 0,1 0,3 0,-3 0,-1 0,-3 0,-2 0,-2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1189 314,'6'0,"4"-2,-3 0,2 1,3-1,0 0,7-2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1068 480,'-3'0,"0"1,-2 2,2-2,-1 2,1 0,0 2,0 2,1-3,0 1,-1 0,3-2,-1 0,1 5,0-5,0 2,-1 2,0-1,0-1,0 1,1-3,0 1,0 1,0-1,0 0,0 1,1 3,-1-5,1 2,0 1,-1 4,0-3,0-1,0 1,0 0,0-2,1 4,-1-5,1 2,0-2,-1-1,1 0,0 0,0 0,0 2,0 2,0-3,0-1,0 0,0 3,0 3,0-5,0 0,0-1,-1 0,1 1,0 1,0-1,0 0,-1-1,1 0,0 4,-1-4,1 0,0 1,0-1,0 3,1-1,-1-2,0 0,0 0,1 0,-1 1,0 0,0 0,-1-1,1 0,1 1,0 0,-1-1,1 1,0-1,1 0,2 0,-2-3,0 0,0 0,1-4,-1 2,0-1,0 0,0-2,0 1,-1 0,0 1,0-1,0 0,1 0,-2 1,0-1,1 1,0-3,0 3,-1 0,1 0,0-1,2-2,-2 2,0-2,0 0,0 1,-1-1,0 1,0 0,1-5,-1 6,0 1,1-2,-1 0,0 0,0 1,0-5,-1 4,0-1,0 1,0 0,0-2,0 2,0-3,0 1,0 0,0-1,0-1,0-1,-1 2,-1 1,2 1,-1-1,1 2,-1-3,1 4,0-1,0 0,0 0,0-1,0 3,0 0,0-3,-1 2,0 0,0 0,0 1,0-3,0 2,0 1,0 0,0 0,-2-2,0 2,1-1,-2 3,2-2,-2 2,0 0,-1-1,-1-1,3 2,-1-1,1 2,-1 0,1 0,0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527,'7'2,"2"-1,2 1,3-2,2 0,2 0,-1 0,-2 0,-2-1,-4 0,-4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177 536,'0'3,"0"1,0-1,0 0,0 0,0 0,1 0,1 0,0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125 747,'8'0,"-5"1,1 0,-1-1,2 0,-1 0,-1 0,1 0,0 0,0 0,1 0,-2 0,1 1,-1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245 685,'-11'0,"-3"0,1 0,2 0,-1 1,3 1,2 0,0-1,1 3,0-2,-1 2,-2 2,0 1,-1-1,1 4,-8 8,10-8,1-1,0 0,4 0,-1-1,2 1,1-2,0 1,2 4,2-1,0-1,1 1,0-1,2-1,-1 1,2-3,1 1,1 0,2 1,4-2,3-1,8-1,-2-2,0-1,16-2,-19 0,-5-3,-2 0,2 0,-2 0,0 1,2-1,2-2,0 3,4-3,4-1,-1 1,-3 0,-4 2,1-2,-4 3,-1-2,0 1,-1 0,1 0,1 1,0-3,-1 3,-1-2,-1-1,-2 1,-2-1,-2 2,-1-1,-2 1,0-1,-3 1,3-1,-2-1,1 0,1-1,-2 0,0-3,0 1,-2-1,-1-2,-3 2,1-2,-3 2,1 0,-3 1,-1 0,0 2,-3-1,-1 1,0 1,-1 1,-3 0,-2-1,-8 0,-9-1,-3 0,-3 1,-6 3,7 2,-6 0,9 0,8 0,6 0,5 0,4 1,-7 4,-4 4,11-3,-1 0,-1 1,-2 1,4-3,1 2,-1 2,12-7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469 291,'-5'4,"2"-3,-1 3,3-1,-2 4,3-4,0 0,0 4,0 0,3 14,1-12,-2-6,1 0,2 0,-1-2,3-1,1-3,-1-1,7-7,-10 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521 320,'2'38,"-2"-26,0-1,0-1,0 6,1-4,-1-9,0-12,-4-22,4 23,0-3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525 298,'2'-3,"2"1,0 3,2 6,-3-2,-1-1,0 0,-1-1,0 3,0-3,-1 0,0 0,-2 0,-2-2,-1 0,2-1,0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566 293,'1'3,"-1"1,0 1,2 2,-1-1,0 1,-1-2,1 0,0-2,0 2,0-2,2 0,0-2,1-1,5-8,-6 5,-1-1,-1 0,0-4,-1 3,0 1,0-2,0-2,0 2,0 2,0 1,0-1,0 1,0 0,0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478 443,'-3'6,"-2"3,-3 9,5-7,1-1,-1 2,3 1,1 4,1-2,1 2,3 0,0 1,-1-3,1-1,-1-2,-1-3,0-3,-1-2,0-2,0-1,0-1,0 0,2 0,2 0,3 0,1-2,-1 0,0-1,-1-1,-1-1,-2-1,-1 0,-3-1,-1 0,0 0,-1 0,0-1,-2-13,-3 9,-1-10,2 11,0 2,0 0,0 0,2 2,0 2,0 0,0 1,0 0,0 1,-3-1,1 3,-1 0,-2-1,0 2,-3 0,-7 0,13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1362 418,'-40'21,"29"-9,7-6,0 1,3 2,-1 1,2 2,0 1,2 4,2-2,-1-1,-2-2,2-1,0-2,-2-2,1-1,2 4,-2-6,0 0,2 0,-2 0,0 1,3 0,-4-2,1 0,2 1,0 1,-2-2,0 0,2-1,0 0,1 0,0-1,-1-1,2 0,1-1,0-2,6-3,-7 3,2-1,10-6,-7 3,-2-1,0 0,-2 1,-4 1,1 0,-2 0,-1 1,0-1,-1 1,0-3,0-1,0 1,0 0,0-2,0-2,0 0,-2 0,0 0,-1 0,-1 2,-1-2,-1-1,-1 1,-2-2,-4 3,-4-3,-3 2,-2 2,1 4,4 2,-6 1,19 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1308 281,'-3'2,"-1"3,3-2,0 0,0 0,1 1,2-1,0 0,2 2,0 0,-2-1,0 0,0 1,0-1,-1 0,0 3,1-3,-1 0,-4-9,0 0,1 1,1 0,0-3,1 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1348 225,'0'3,"-2"2,1 2,1-2,0 3,0 1,0 1,0-2,0 1,0-1,1 4,0-3,0-2,0 0,0-2,2 1,-1-2,-1-1,3-1,0-4,1-1,1-1,0-1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351 776,'3'0,"3"-1,-3 1,3-1,-1 1,2 0,0 0,-2 0,-1 0,-1 0,0 0,1 0,0 0,-1 0,1 0,0 0,-1 0,7 0,-6 0,3 0,-4 0,0 0,0 0,0 0,0-1,0 0,0 1,0 0,0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1401 280,'-2'4,"-2"0,2 3,-2 1,2-1,1 4,1-6,0-1,0-1,5-2,-1-4,0 0,-1 0,-1-1,0 0,-1 0,-1 0,0-1,0 0,0 1,0 1,0 0,1 8,0-2,0 1,0 0,0 3,-1-4,2 0,-1-7,1 1,-1-1,0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1426 272,'1'4,"0"-1,0 3,0-2,0 1,-1-1,1 2,1 0,-1 1,0 0,1-2,0 1,1 0,-1-2,0 0,0-10,-1-1,0-1,2-1,0-1,-2 1,-1 1,0 1,0-2,0 6,0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1466 295,'3'1,"3"-2,-1-1,1-1,0 1,-1 0,1 0,-2 1,-1 0,-1-2,-2 0,0 0,0 0,-1 0,-2 2,0 3,0 0,-1 1,1-1,-1 0,2 1,-1 0,1 1,0-1,-1 3,1-1,0-1,-1 3,1-2,2-2,0 0,0 1,0-1,2 1,1-3,3-1,1 0,2-1,22-7,-18 3,-9 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1675 284,'-6'0,"3"0,-1 1,-11 0,8-1,-2 0,-7 0,7 0,1 0,1 0,2 0,0 0,-1 1,3 1,-1-1,-7 1,6-1,-1 1,2-2,0 1,-3 0,4 0,0 0,0 2,2 1,-2 0,2-1,0 0,1 0,0 1,0-1,3 0,1-1,3-1,-2-1,4 0,-3 0,1 0,-2 0,-1 0,-1 0,0 0,0 0,2 0,-2 0,3-1,-2 0,0 1,0 0,-1 0,0 0,2 0,0-2,-1 2,1-2,1 1,-1 0,-1 0,5-1,-5 1,-1 1,2-2,-1-2,0 3,-1-1,0 0,0-1,2 1,0-4,-2 3,-2-1,1 1,-2-1,0 1,-3 0,0 2,-1 1,0 2,-2 0,-1 1,1-1,2-1,0 0,1-1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1631 272,'-3'5,"3"-1,0 0,1 1,2-3,1 0,0 1,-1-3,0 0,0-3,0-2,-2 2,0-1,-1 0,0-2,-3 2,-1 4,0 0,1 0,0 2,3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1645 269,'-3'1,"-1"1,0 1,2 1,2-1,-1 1,1-1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1643 280,'0'-6,"-2"2,1-2,-2 2,-1-2,-1 0,1 0,-4-2,-1 0,-2 0,0 1,-1 2,1 0,-1-1,-2 2,-1 0,0 1,-4-1,-1 1,-3-2,-2 1,-5-1,-3-1,4 2,4 3,-11-1,21 1,-11-4,15 3,-3 0,-1-1,-2 0,-1 2,-5-1,2 2,-24 0,29 0,1 0,2 0,1 0,2 0,-12-1,0-3,12 1,0 2,1-2,3 2,2 0,-2 0,1 1,1 0,-1 0,-2 0,-1 0,-2 0,-10 0,8 0,-1 0,-1 0,-2 0,1 0,-38 0,18 0,19 0,3 0,-1 0,4 0,2 0,1 0,-1 0,1 0,-1 0,-3 0,0 0,-1 0,-1 0,-4 0,2 0,-1 1,-1 0,2 1,0 0,1 1,1 0,1-1,0 1,2 0,-1-2,3 1,0 1,5-2,0 0,-3 1,2-1,0 2,-1-1,-3 0,1 1,0 0,1 1,-1 1,-1 0,1-2,-11 5,5-2,9-4,1 0,0 0,0 0,0 1,-1-1,1-1,0 1,0 0,-2 3,-1 1,3-2,0-1,-2 1,-2 1,-1 2,1-1,-3 1,3-1,-3 2,3 0,0 0,1-1,-1 2,1-1,1 0,1-1,-1-1,1 0,-1 0,-9 15,8-12,1 0,1 3,-2 0,1 2,-1 0,-1-2,-2 9,5-12,0 0,0 3,2-2,1-4,0-1,1-1,0 0,0 1,0-2,0 1,0 1,-2 1,1-1,0 0,0-1,0 2,1-2,0 2,0 1,0-2,0 2,1-2,0 1,0-3,-1 0,0 1,0 3,1-2,-1-2,0 2,0-2,0 0,3-2,1-1,2-4,-2 2,0-1,0 1,0 0,-1 0,0 0,-2-2,2 1,-2 0,2-1,-2 1,1-2,0-1,1 0,-1 1,0 0,-1 2,0 0,1-1,-1 1,2-2,-1-1,2 0,-1 1,7-3,2-1,-6 5,-1 0,5-6,-2 0,-1 1,-4 5,0 1,1 0,1-1,-1 1,0 0,-1 1,2-1,-1 0,-1 2,1-1,0 2,1-2,0 0,-1 0,2-2,-2 0,2 0,-3 3,1 0,0-2,-1 3,0-2,0 2,13 2,-7 1,-2-2,-3-1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1705 238,'-2'3,"1"1,0 0,1-1,0 2,0-2,1 0,2 0,1-2,-1-1,0 0,0-2,0-1,-1-1,-1 0,-1 0,0 1,0 0,0-1,0 1,-3-1,-1 0,1 0,0 4,1 4,2-1,0 1,0-1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1729 293,'3'1,"-3"2,0 1,0-1,0 0,0 1,0-1,0 2,0-1,0-1,0 0,0 0,1-8,-1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1731 296,'0'3,"0"0,0 3,0-2,1 0,0-1,-1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559 724,'-3'0,"0"0,0 0,-2 0,1 1,-2 1,2 0,1-1,0 1,0-1,0 1,2 1,0 1,1-1,0 0,0 0,3-3,2 3,-1-1,0-1,-1 1,0-1,0-1,0 0,0 0,0 0,2 0,1-1,1 0,-4 0,0-1,0-1,-1-1,-1 1,-1-1,0 1,0 0,0-1,-3 1,0 3,0-1,0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1635 328,'3'0,"0"0,1 0,0 0,6 0,0 0,15 0,-10 0,-2 0,0 0,-3 0,-3 0,-2 0,-2 0,1 0,-1-2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1558 415,'7'0,"-2"0,3 0,1 0,-1 0,-1 0,-3-1,-1 1,0-1,0 1,5-1,-1-1,1 0,1 1,-3 0,-1 0,-2-1,2-4,-3 2,-2 1,0-2,0 1,-2 1,0 0,-1 0,0 3,0-1,-1 0,-1 0,1 0,-3 1,1 0,1 0,0 0,-5 0,-1 0,0 0,4 0,0 0,0 0,0 0,0 0,4 1,0-1,0 0,0 0,-1 2,1-1,-2 1,2 0,-1 0,1 0,0 0,0 2,2 0,1-1,0 0,2 0,1-1,0 0,1 2,1-1,-1-1,0 1,0 0,-1 0,0-2,0 1,13-2,9 0,0 0,-17 0,-1-1,-4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1602 447,'9'2,"-8"-5,2 0,-3-1,-3 1,-1 1,1 2,-2-2,2 2,-1 0,0 4,3-1,1 1,0-1,0 0,2 0,3 1,-2-3,1-1,1 0,-2-2,0 0,4-3,-5 1,-2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1623 420,'0'6,"0"0,0 1,0 0,0-2,0-2,0 0,3-4,-2-3,1-4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1638 428,'0'4,"-2"-1,0 0,7 0,-2-1,0-2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1666 438,'1'-3,"1"0,0 0,0-2,-1 2,-1 0,-3 3,0 0,1 3,0 3,0-2,1 0,0 0,1 0,0 0,3-3,0-1,2 0,-1-1,1-2,-3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1682 421,'0'4,"0"0,1 0,-1-1,0 0,0 0,0 0,0-7,0 1,0-5,1 3,-1 2,2-1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1691 412,'1'8,"-1"-2,0-3,0 0,0 1,0-1,0 0,3-8,-2 1,1 0,1-2,-1 0,1 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1642 390,'4'0,"-1"0,3 0,-2 0,2-1,3-2,5 0,24-4,13-7,-20 1,-22 8,-3-1,-3 0,0-1,-1-2,2-25,-4 21,0-2,-3-1,-1 3,0 1,-1 1,-1 0,0 4,-1-1,-2 2,0 0,-22-8,7 7,-13-1,-3 0,-9 1,-81 2,63 5,-1 0,4 0,3 0,10 0,3 0,0 1,6 4,6 1,-26 5,6 0,29-6,1 0,0 1,-1-1,-2 0,-5 3,-2-2,-7 3,-1 2,-3 2,0-4,1 0,-1 2,1-2,-5 3,5-4,-1 1,4 0,3-1,7 0,10-3,6-1,3-1,2 1,0 0,7 0,5 2,0-1,0 0,0 2,0 0,0-1,0 0,0 1,0 2,0 1,0 13,1-8,0-3,2 0,-1-3,2 1,0-1,1-1,0 1,0 0,2 0,0 0,5 5,3-3,-6-5,0-1,1 1,0 0,2-2,-1 1,-1-1,-1-2,-2 0,0-1,0 0,-2-1,2 0,0 0,1 0,1 0,-2 0,0 0,-4 0,-3-3,0 0,1-2,2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558 726,'4'0,"-1"0,0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229,'-3'1,"0"2,-1-1,1 1,0-1,0 0,3 1,3-1,0 0,0 0,-2 2,-2 1,0-2,-2-2,0 0,0-1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519 759,'3'0,"0"0,0 0,0 0,2 0,-1 0,1 0,1-1,-3 1,0 0,2 0,-2 0,0 0,0 0,0 0,0 0,0 0,0-1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154 290,'-1'3,"1"0,1 0,1 2,-1-2,1 1,0-1,0-8,-1 1,0 1,2 5,-1 2,-1 0,1 0,-2-7,0-2,0 2,0-1,0 1,0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186 311,'0'3,"2"0,-2-7,0-1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187 292,'2'0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197 296,'1'4,"1"0,-1-1,-1 1,0-1,1 0,-1 0,3-7,-2 0,0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221 309,'4'0,"0"-1,-1 0,3-1,-3 1,-5-2,0-1,0 1,-7 3,6 0,0 2,-1 1,0 0,1-1,2 1,0 0,1 0,4-1,-1-2,1 2,-1-2,0 0,1 0,0 0,-1 0,0-2,1-1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252,'7'-2,"-3"2,2 0,2 0,-1 0,2-1,-4 0,1-1,-2 2,-1-1,1 1,0 0,4 1,-5-1,1 0,-1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 357,'4'0,"-1"0,0 0,2 0,0 0,1 0,-1 0,0 0,-1 0,2 0,-2 0,0 0,2 0,-1 0,2-1,-2 0,5 1,-5 0,1 0,-3 0,0 0,3 0,-2 0,0 0,-1 0,3-1,-3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435,'3'0,"2"-1,4 0,-1 1,4-1,-2-1,-1 1,-2 0,0 0,-4 1,2 0,-2 0,3 0,-2 0,0 0,1 0,0 0,0 0,0 0,0 0,0 0,1 0,0 0,1 0,0 0,0 0,-4 0,1 0,0 0,-1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283 373,'-3'0,"0"0,-1 1,0 1,-1-1,-1 1,-1-1,-7 1,-3 1,10-2,0 1,1-1,1 0,1 0,0 0,1-1,-1 0,-2 0,-1 0,-3 0,2 0,1 0,-3 1,-1 1,7-1,-2 1,3-1,-1 2,1 1,-1 1,1 0,-3 4,4-3,-1-2,-1 2,-3 6,5-6,0-1,0 1,0 1,2-3,0 2,0-1,1 2,0 0,0 0,4 8,1 1,-4-12,3 7,-3-7,-1 2,2 0,1-1,-1 1,1 0,0-1,1-1,1 1,1-1,-1-1,1 1,-1-2,-1-1,-1 0,-1-1,0 1,0 0,3 1,1 0,10 6,-8-4,-2-2,-2 0,-2 0,0-1,0 0,0 1,1 1,0-1,0-1,0 0,0 0,0 0,-1-1,4 1,0 1,0-1,1 0,4 2,-1-1,1-1,-1 2,12 1,-16-3,-3 0,3 1,-1-2,14-2,9-3,-22 4,6-4,-7 4,-1-1,1 0,1-2,2 1,-1 0,2-1,-1 0,0 0,-2 0,8-2,-5 0,-4 2,0 1,7-6,2-1,-7 5,-2 2,-1-1,2-1,2 0,-5 1,2 1,0-2,2 0,6-4,-6 4,-2 1,-3 1,0-2,0 1,-2 1,0 0,2-3,-1 2,0-1,-1 2,0-4,0 0,1-1,0 1,-1-5,-1 0,0 2,-1 4,-1 1,0 2,-2 0,2-1,-1 3,-3-3,-2-4,2 5,0-2,-8-5,7 6,0 1,-5-6,8 7,-1 0,-3-1,4 1,0 1,1 0,-3 0,1 0,0 1,-2 0,-2 0,1 0,-2 0,0 0,-2 0,-1 0,-14 0,14 0,1 0,1 0,1 0,1 0,3 0,-6 0,7 0,1 0,1 0,0 0,0 0,-2 0,-10 2,5 1,-3 0,-15 2,13-2,0 0,2-1,2 1,2-1,2 0,4-1,-1-1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247,'3'0,"0"0,0 1,0-1,0 0,0 0,0 0,-6-2,1-1,-1 1,0-1,-1 3,0 5,3-2,1 0,0 0,1 0,2-3,0 0,0 0,0-1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737 642,'4'0,"-1"1,2-1,1 0,14 0,10 0,-12 0,3 0,-1 0,-2 0,-1 0,-1 0,-2 0,-3 0,1 0,0 0,1 0,4 1,-2 2,1-1,-2-2,19 0,-2 0,-14 0,13 0,-16 0,3 0,-2 0,13 0,-15 0,1 0,-3 0,1 0,0 0,1 0,2 0,0 0,0 0,0 0,1 0,-1 0,-2 0,2 1,-1-1,14 3,-15-2,-1-1,0 0,-1 0,1 0,-2 0,-2 0,1 0,6 0,-11 0,2-1,5-1,2-3,-7 3,-1 1,1-2,-1 2,-1 0,-1 0,0 1,0-1,1 0,-1 0,1 0,9-2,-9 2,0 1,2 0,0 0,-3 0,2-2,-1 1,-1 0,0 0,2-2,-1 2,-1-1,0 0,0 0,3-4,-4 2,0 0,0-2,0 0,0-1,-1-1,3-11,-3 7,0 0,-1 2,0-1,0-1,0 2,0-2,0 4,0-9,0 2,-1-2,-2 3,1 1,1 6,-1 2,-3-7,3 8,1-1,-1 2,0-1,-1 0,1-1,-1 1,1 0,-13-14,10 12,2 2,-1 0,-1-1,1 0,-12-6,1-2,9 9,0 0,1 2,-2-3,-8-4,9 6,1-1,-1 2,0-2,0 2,1 0,-1-1,3 3,-1-2,1 1,0 0,-2-1,-11-6,4 6,-2-2,-3 1,-2-2,0 2,-1-1,3 1,2 2,2-1,4 2,-1 0,-2 0,2 0,-1 0,-14 0,-5 0,0 0,17 1,3 0,-1 0,3 0,1 1,-2-1,1 0,-4 0,-2 2,1 0,-4-2,-18 4,4 0,3 0,16-2,3-2,0 2,0-1,-8 1,8-1,1 0,-9 0,8 1,0-1,0-1,-21 3,20-4,1 0,1 0,1 0,0 0,-1-1,3 0,0 0,-1-1,-1-1,1 2,1 0,-5-3,7 3,0 0,-4-4,4 3,-2-2,2 2,-1-1,1 0,-4-3,1 2,4 1,-1 2,1-2,-1 0,0 2,0 2,0 2,0 2,-1 0,1 3,-1-1,0 2,0 0,2 1,0-1,0 1,-1 1,2-1,1 8,0 1,0-9,0-2,0 2,-1 1,1-5,-2 4,0 9,-3 2,3-11,2-1,0-1,0 0,0-1,0-2,0 6,0-6,0 10,0-10,0 1,0-1,0 0,0-1,0 4,1-2,0-1,0 0,0 2,0 0,0 0,1-1,1 1,3 6,-1 2,-1-4,-2-5,0 0,0-3,0 0,-1 0,2 2,-2-1,1 0,-1-1,0 0,2 3,-2-2,0-1,2-2,1-2,-4-2,1 0,1 0,-1 0,0 0,-1 0,0 0,0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253 555,'3'1,"1"0,-3-4,-1 0,0 0,-3 2,0 4,2 0,0 0,1 1,0 0,4-2,-1-2,1-1,-1-2,-3-5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266 537,'0'3,"0"3,0-1,1 2,0-3,0-1,0 0,3-3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287 549,'-4'3,"3"0,0 0,1 0,3-1,0-1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299 703,'-1'-3,"1"0,0-1,0 1,0 0,0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269 579,'1'3,"-1"2,0-2,-3-4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264 565,'4'1,"-1"1,0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294 551,'-3'0,"0"0,1 3,1 0,0 5,1-4,0-1,0 0,0 0,0 1,0-1,0 0,0 0,-3-7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276 574,'4'0,"-1"0,0 0,0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309 557,'-3'2,"2"1,1 1,0 2,0-2,0-1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1299 185,'0'4,"1"2,1-1,-2-1,1 0,-1 1,1 1,0 0,1 0,-1-2,-1-1,0 0,0 0,0 0,0 0,0 0,4-1,-1-2,0-4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314 565,'4'0,"-1"1,0 0,0 0,2 0,-2-3,1 0,-2-1,-3 0,-1 0,-1 1,0 2,0 0,-1 0,0 2,2 1,2 1,0 0,0-1,0 0,0 0,1 0,0 0,2-1,1-2,0-1,-1-1,0 1,-2-4,0 0,-1 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343 561,'3'1,"-2"2,-1 0,0 1,0-1,0-7,0 1,0 0,0 0,0 0,0 0,0 0,4 0,-1 3,-1 3,-1 0,0 1,0 4,0-2,0-3,0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370 538,'3'3,"-1"0,0 1,1 2,0-3,-3 0,0 0,0 0,0 0,0 1,-2-1,-1-2,-4 2,3-1,0-1,1 0,0-1,0 1,0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260 548,'-3'-1,"0"1,-1 0,2 3,2 0,0 0,0 0,0 2,3-2,0-2,0-1,1 0,-1 0,-3-3,0 0,0 0,0 0,-2-1,-1 2,0 1,0 1,1 3,2 0,0 0,0 0,3-3,0 1,0-1,-3-3,-1 0,-2 0,2 0,4 4,0 0,0 0,0 2,-6 0,-1-2,6-5,-1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766 420,'3'0,"1"0,0 0,3 0,0 0,0 0,1 0,1 0,-2 0,-4 0,0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827 420,'3'0,"2"-1,0 0,-2 1,0-1,0 1,-1 4,-2 0,-1-1,1 0,0 0,-1 0,1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840 434,'3'-2,"0"1,1 1,-1 0,2 0,-2 0,0 0,0 0,0-1,0 0,0 0,0 1,0 0,-3 3,0 0,0 0,0 0,-1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839 436,'3'0,"-1"3,0 0,-1 0,0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848 449,'3'3,"0"0,0-3,5 0,-2 0,-3-1,0 1,1-3,-1-1,-1 1,-1 0,-1 0,-1-1,-2 3,0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753 414,'3'0,"0"-1,0 1,1-2,-3-2,-1 0,-1 0,-2 3,0 1,3 3,-3 0,2 0,0 0,-1 0,2 0,0 0,0 1,3-2,0-1,0-1,0-1,-3-2,2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1323 216,'4'0,"-1"0,0 0,0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777 393,'1'4,"0"-1,-1 1,1 3,-1-1,0-3,0 0,1 0,-1-8,0 1,0 0,1 1,0 0,0 0,0 0,-1 0,1 0,1 0,1 3,-1 4,0-1,-2 2,0-2,1 0,-1 0,0 0,0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769 525,'3'0,"0"0,1 1,2 0,-2-1,2 1,-2-1,1 0,-1 0,-1 0,1 0,-1 0,0 0,0 0,1 0,-1 0,2 0,2 0,-2 0,5 0,-3 0,-4 0,1 0,1 0,-2 0,0 0,1 0,-1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396 676,'5'0,"0"0,2 0,-1 0,1 0,3 0,0 0,2 0,-2 0,0 0,-2 0,-2 0,0 0,-3 0,1 0,0 0,8 0,-6 0,5 0,-6 0,-2 0,3 0,-3 0,1 0,3 0,-2 0,-2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426 787,'3'0,"0"0,1 0,0 0,2 0,2 0,2 0,15 0,2 0,-14 0,14 0,-16 0,-2 0,-2 0,-4 0,1 0,0 0,2 0,0 0,10 0,-8 0,2 0,-2 0,1 0,-2 0,-2 0,-1 0,-1 0,3 0,-1 0,2 0,-2 0,7 0,-8 0,-1 0,0 0,1 0,-1 0,0 0,0 0,0 0,0 0,0 0,0 0,2 0,-1 0,-1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309 783,'3'0,"0"1,4 0,-3 0,-1-1,2 0,0 0,5 0,-5 0,0 0,1 0,-1 0,-1 0,-1 0,0 0,1 0,-1 0,1 0,-1 0,3 0,0 0,-2 0,4 0,-4 0,-1 0,1 0,0 0,0 0,-1 0,0 0,0 0,1-1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 613,'7'1,"-2"0,2 1,2-1,3 0,13 3,-13-3,-2-1,0 0,0 0,-7 0,0 0,-2-4,-1 1,0 0,1 0,-1 0,0-2,0 1,0-5,1 4,0 2,-1-1,0-1,0 2,0 0,0-1,0-1,0 2,3 1,2 2,0 0,2 0,1 0,1 0,-1 0,-3 0,-2 0,0 0,0 0,1 0,-1 0,2 0,-1 0,2 1,-2-1,1 0,0 0,-1 0,-1 0,0 0,0 0,0 0,0 0,2 0,11-1,-5 1,3 0,9 0,-16 0,-4 0,-1 3,-2 0,0 0,0 2,0-2,0 2,0-2,0 2,0-2,0 1,0-1,1 0,0 1,1 1,-2-2,1 0,-1 0,1 0,0 0,0 0,4-5,-1 1,-1 1,2 0,1 0,3 0,-2 0,-1 0,0 0,-3 0,0 0,1 0,0-1,0 1,0 0,-1 0,1 0,1 0,0 0,-1 0,0 0,0 0,4-2,-5 1,0 1,-1-3,1-2,-2 2,-1-1,2 1,-2 0,0 0,0-3,0 1,0 1,0 0,0 0,0-1,0 2,-1 0,1 0,-2 0,1 0,4 2,3 1,-2 0,1 0,-2 0,3-2,-2 2,-1 0,0 0,1 0,20 0,-12 0,-8 0,-1 0,0 0,-2 4,-1 0,0 3,0-3,0-1,0 0,0 0,0 1,0 0,0-1,1 2,0-1,-1-1,0 0,1 0,4-3,0 0,4 0,-1 0,0 0,-1 0,0 0,0 0,0 0,0 0,-4-1,0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1272 728,'4'1,"0"-1,2 0,-1 0,2 0,3 0,-5 0,-2 0,1 0,-1 0,0 0,0 0,6 0,-4 0,-2 0,0 0,1 0,-1-1,2 1,-1 0,-1 0,1 0,0 0,-1 0,1-1,-1 1,-1-3,0-1,-1 1,-1-1,0-1,0 2,0-1,0 1,0-1,0 1,0 0,0-1,-1 1,-1 0,1-2,1 1,0 1,-1 0,4 2,3 1,-1 0,2 0,3 0,0 0,0 0,0 0,0 0,7 0,-11 0,0 0,-1 0,0 0,0 0,0 0,2 0,-2 0,0 0,1 0,-1 0,-2 0,0 0,0 0,0 0,0 0,1 0,-1 0,2 0,-2 0,0 0,2 0,-2 0,1 0,3 0,-3 0,-1 0,1 0,1 0,0 0,-1 0,-1 0,2 0,0 0,-1 0,3 0,-2 0,-2 0,1 0,1 0,-2 0,0 0,1 0,0 0,-1 0,2 0,-2 0,1 0,-1 0,0 0,1 0,-1 0,1 0,-1 0,2 0,-2 0,0 0,-3 3,-1 1,1-1,0 2,0-2,0 0,0 0,0 0,0 0,0 0,0 0,0 0,0 0,0 0,0 0,5-3,0 0,-2 0,1-1,-1 0,1 0,-1 1,1-1,-1 0,1 0,-1 1,0 0,2 0,-1-1,0 1,-1 0,0 0,0 0,1 0,-1 0,2 0,-1 0,-1 0,1 0,0 0,1 0,2 0,-1 0,5 0,-8 0,0 0,0 0,1 0,0 0,-1 0,0 0,1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1712 593,'-1'3,"0"1,0-1,0 0,1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1709 629,'1'5,"0"-1,0-1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1713 648,'2'3,"-2"1,0-1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1324 219,'0'3,"0"0,0 1,0-1,0 0,0 0,0 1,0-1,0 0,3-1,1-2,-1 0,1-3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1715 662,'-2'4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1392 633,'2'0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1390 624,'0'4,"-1"-1,0 0,0 1,1-1,0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1388 650,'1'4,"1"-1,-2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1393 666,'3'4,"0"-2,0-1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1707 620,'2'0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1715 664,'-1'3,"0"0,1 0,0 0,0 0,0 1,0-1,0 0,0 0,0 0,0 0,1 1,0-1,-1 0,1-7,-1 1,0 0,0-1,0 1,0-1,0 1,0-1,0 0,-1 1,1 0,0 0,-2 6,2 0,0 0,0 0,0 1,0-1,0 1,0 0,0-1,0 0,0 0,0 0,0-6,0-3,0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1714 650,'0'3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1708 558,'0'3,"0"0,0 0,0 1,0 0,0-1,0 0,0 2,0-2,0 0,1 1,-1 0,0-1,0 0,2 1,0 0,-2 1,0-2,0 0,0 1,0-1,0 1,0 0,0 0,0-1,0 0,0 1,0-1,0 0,0 0,0 0,0 0,0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580 847,'4'0,"0"-1,0 0,1 0,4 0,1 0,-3 1,3 0,-2 0,-1 0,-2 0,0 0,0 0,1 0,-1 0,2 0,3 0,0 0,1 0,1 0,0 0,-2 0,-2 0,-1 0,-2 0,-1 0,2 0,-1 0,0 0,1 0,-1 0,5 0,-5 0,0 0,6 0,-5 0,3 0,8 0,-9 0,6 0,-11 0,0 0,1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1349 218,'0'4,"0"-1,0 1,0-1,0 1,1-1,0 0,-1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 271,'-3'0,"-3"3,2-1,0 2,-5 1,5-3,0 0,1 0,0 1,0 1,0 1,2-2,-1 1,0 2,1 1,1-3,0-1,0 2,0 0,0 8,3 1,-1-7,0 0,3 4,-2-6,2 2,4 0,-6-5,1 0,0-1,0 0,-1 0,1-1,0 0,8 0,-5-1,0-1,0 1,-2 0,-1 0,0 0,-1 1,2-1,-1 1,5-2,0 1,-2 0,-2 0,-1 0,-1 0,-1-2,0 0,0-1,-1 1,-1 0,1 0,0-1,1 0,-1 0,0 1,0 0,0-1,0 0,-1 1,1-2,0 1,-1 1,0 0,0 0,0-2,-1-2,0 3,0 1,0-1,-3-1,1 1,0-1,1 2,-4-5,3 4,1 1,-2 0,0 1,1 0,-2-1,2 1,0 1,0 0,0 1,0-1,-1 0,1 1,-1-1,0 1,1 0,0 0,0 0,0 0,0 0,0 0,0 0,0 2,0-2,-1 1,-1 0,0 0,2-1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1262 521,'2'0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152 399,'3'0,"0"0,0 0,6 0,-3 0,-2 0,1 0,-2 0,0 0,0 0,0 0,2 0,-2 0,12 0,-10 0,0 0,4 0,-4 0,4 0,-5 0,-1 0,3 0,-3 0,0 0,2 0,-2 0,1 1,0 0,1 0,-2 0,0 0,0-1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295 395,'0'-3,"0"0,-2 0,1 0,-1-1,0 1,0 0,0-2,1 1,-1-1,0 2,-2 2,0 1,1 0,0 0,-3 0,3 0,-1 1,-2 1,2-1,-3 0,3 0,-2-1,-1 1,4 0,0-1,0 0,-1 0,0 0,1 0,0 0,-2 0,2 0,0 0,0 0,0 0,0 0,0 0,0 1,0 0,-2-1,2 0,1 3,-1-1,1 1,1 0,1 0,0 0,0 0,0 0,0 0,2 0,1-3,0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1425 364,'5'-1,"-1"0,-1 1,2-1,-1 0,1 0,-1 0,0 0,0 1,-1-1,1 0,2 1,1-1,-2 1,1 0,3-2,-4 2,0 0,1 0,-3 0,0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1182 600,'4'0,"0"0,1 0,2 0,-1 0,3 0,-2 0,1 0,2 0,-7 0,0 0,1-3,-1 3,2-2,-2-1,-3-2,-1 2,-1 0,0-4,0 2,0 0,1 2,0 0,-2-2,2 1,7 2,1 2,1 0,2 0,-1 0,3 0,-7 0,-2 0,0 0,1 0,0 0,3 0,-4 0,-1 6,-2-3,0 1,0-1,0 1,1 1,1 0,-1-2,-1 1,1-1,0 2,0-1,-1-1,1 0,5-6,0 1,0 1,-3 0,0 0,0 0,1 0,5-1,-4 2,2-1,-2 1,0 0,-1 0,-1 0,1 0,0-1,-3-4,-2 2,0-1,0 0,0 1,1 0,-1 0,-1-2,0 0,1 2,1-1,-1 1,0-3,0 1,4 5,13 3,-11-3,2 0,-2 0,16 0,-15 0,1 0,0 0,0 0,-3-1,2 0,-3 0,0 0,2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1516 537,'1'4,"-1"0,0 0,0 1,0 1,1-1,0-2,0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1511 531,'3'0,"0"1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287 803,'3'0,"0"0,1 0,1-1,-1 1,3 0,1 0,0 0,1 0,-2 0,-1 0,-1 0,-2 0,0 0,0 0,0 0,1 0,-1 0,2 0,-1 0,1 0,-2 0,1 0,-1 0,1 0,-1 0,0 0,0 0,3 0,-3 0,2 0,-2 0,1 0,-1-1,0 1,3-1,-3-1,0 2,1 0,1 0,-2 0,1 0,0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6T13:40:2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1220 680,'3'-2,"1"2,2 0,-3 0,1 0,0 0,0 0,4 0,-5 0,3 0,-3 0,1 0,2 0,-2 0,-1-1,0 1,2-1,0 0,-2 0,3 0,0 0,0 1,-3 0,0-1,0 0,0 1,-3-3,-1-1,1 1,-1 0,0 0,-1-1,1 1,-1-1,1 0,1 0,-1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2CC56-69B8-4E04-A2C4-01DA525730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A8CD9B-C655-45B6-9C6E-84C74E2844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简单，直接控制</a:t>
            </a:r>
            <a:r>
              <a:rPr lang="en-US" altLang="zh-CN" dirty="0"/>
              <a:t>DUT </a:t>
            </a:r>
            <a:r>
              <a:rPr lang="zh-CN" altLang="en-US" dirty="0"/>
              <a:t>输入信号，纯</a:t>
            </a:r>
            <a:r>
              <a:rPr lang="en-US" altLang="zh-CN" dirty="0"/>
              <a:t>Verilog </a:t>
            </a:r>
            <a:r>
              <a:rPr lang="zh-CN" altLang="en-US" dirty="0"/>
              <a:t>语言，容易掌握。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简单，直接控制</a:t>
            </a:r>
            <a:r>
              <a:rPr lang="en-US" altLang="zh-CN" dirty="0"/>
              <a:t>DUT </a:t>
            </a:r>
            <a:r>
              <a:rPr lang="zh-CN" altLang="en-US" dirty="0"/>
              <a:t>输入信号，纯</a:t>
            </a:r>
            <a:r>
              <a:rPr lang="en-US" altLang="zh-CN" dirty="0"/>
              <a:t>Verilog </a:t>
            </a:r>
            <a:r>
              <a:rPr lang="zh-CN" altLang="en-US" dirty="0"/>
              <a:t>语言，容易掌握。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简单，直接控制</a:t>
            </a:r>
            <a:r>
              <a:rPr lang="en-US" altLang="zh-CN" dirty="0"/>
              <a:t>DUT </a:t>
            </a:r>
            <a:r>
              <a:rPr lang="zh-CN" altLang="en-US" dirty="0"/>
              <a:t>输入信号，纯</a:t>
            </a:r>
            <a:r>
              <a:rPr lang="en-US" altLang="zh-CN" dirty="0"/>
              <a:t>Verilog </a:t>
            </a:r>
            <a:r>
              <a:rPr lang="zh-CN" altLang="en-US" dirty="0"/>
              <a:t>语言，容易掌握。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简单，直接控制</a:t>
            </a:r>
            <a:r>
              <a:rPr lang="en-US" altLang="zh-CN" dirty="0"/>
              <a:t>DUT </a:t>
            </a:r>
            <a:r>
              <a:rPr lang="zh-CN" altLang="en-US" dirty="0"/>
              <a:t>输入信号，纯</a:t>
            </a:r>
            <a:r>
              <a:rPr lang="en-US" altLang="zh-CN" dirty="0"/>
              <a:t>Verilog </a:t>
            </a:r>
            <a:r>
              <a:rPr lang="zh-CN" altLang="en-US" dirty="0"/>
              <a:t>语言，容易掌握。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A8CD9B-C655-45B6-9C6E-84C74E2844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在学校是怎样写</a:t>
            </a:r>
            <a:r>
              <a:rPr lang="en-US" altLang="zh-CN" dirty="0"/>
              <a:t>TB </a:t>
            </a:r>
            <a:r>
              <a:rPr lang="zh-CN" altLang="en-US" dirty="0"/>
              <a:t>的，用的什么工具，验过什么样的设计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C81-CB9E-472A-B904-EDC5BD49E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7AA1-FC43-4084-822E-D4B192441CB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38FC-BFC4-4EC6-99FE-7E13F9D634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C4D9-221D-4CD5-B21D-24BED447BEA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奥比PPT普通页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1846" y="266008"/>
            <a:ext cx="781194" cy="508027"/>
          </a:xfrm>
        </p:spPr>
        <p:txBody>
          <a:bodyPr anchor="b">
            <a:normAutofit/>
          </a:bodyPr>
          <a:lstStyle>
            <a:lvl1pPr marL="0" indent="0" algn="ctr">
              <a:buNone/>
              <a:defRPr sz="2200" b="1">
                <a:solidFill>
                  <a:srgbClr val="0078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序号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492132" y="249381"/>
            <a:ext cx="5183188" cy="501708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F459D-8EAD-45A0-989A-BADCA89D5DBF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2EC9-7DB0-4467-87CC-0CD84768FF2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115B-8328-47DF-BD0E-D59CEFF608C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E018-005A-4C40-ACF9-9AF0F0B3A32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B80C-5D79-4731-A5AF-3FC5CFFB9E4C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7C5B-5FC2-4FEC-AB5C-24FAA1D51FF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7F15-22C7-490E-BD8A-961608474AF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7CBE-D7AF-418E-8D2E-B7E0908C963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1D5-508F-4CE7-B55D-B5A12F2F58D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50948-CD4E-4F64-B50F-51F774A6758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r>
              <a:rPr lang="en-US" altLang="zh-CN" dirty="0"/>
              <a:t>/32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21.png"/><Relationship Id="rId7" Type="http://schemas.openxmlformats.org/officeDocument/2006/relationships/customXml" Target="../ink/ink3.xml"/><Relationship Id="rId6" Type="http://schemas.openxmlformats.org/officeDocument/2006/relationships/image" Target="../media/image20.png"/><Relationship Id="rId58" Type="http://schemas.openxmlformats.org/officeDocument/2006/relationships/notesSlide" Target="../notesSlides/notesSlide12.xml"/><Relationship Id="rId57" Type="http://schemas.openxmlformats.org/officeDocument/2006/relationships/slideLayout" Target="../slideLayouts/slideLayout12.xml"/><Relationship Id="rId56" Type="http://schemas.openxmlformats.org/officeDocument/2006/relationships/image" Target="../media/image45.png"/><Relationship Id="rId55" Type="http://schemas.openxmlformats.org/officeDocument/2006/relationships/customXml" Target="../ink/ink27.xml"/><Relationship Id="rId54" Type="http://schemas.openxmlformats.org/officeDocument/2006/relationships/image" Target="../media/image44.png"/><Relationship Id="rId53" Type="http://schemas.openxmlformats.org/officeDocument/2006/relationships/customXml" Target="../ink/ink26.xml"/><Relationship Id="rId52" Type="http://schemas.openxmlformats.org/officeDocument/2006/relationships/image" Target="../media/image43.png"/><Relationship Id="rId51" Type="http://schemas.openxmlformats.org/officeDocument/2006/relationships/customXml" Target="../ink/ink25.xml"/><Relationship Id="rId50" Type="http://schemas.openxmlformats.org/officeDocument/2006/relationships/image" Target="../media/image42.png"/><Relationship Id="rId5" Type="http://schemas.openxmlformats.org/officeDocument/2006/relationships/customXml" Target="../ink/ink2.xml"/><Relationship Id="rId49" Type="http://schemas.openxmlformats.org/officeDocument/2006/relationships/customXml" Target="../ink/ink24.xml"/><Relationship Id="rId48" Type="http://schemas.openxmlformats.org/officeDocument/2006/relationships/image" Target="../media/image41.png"/><Relationship Id="rId47" Type="http://schemas.openxmlformats.org/officeDocument/2006/relationships/customXml" Target="../ink/ink23.xml"/><Relationship Id="rId46" Type="http://schemas.openxmlformats.org/officeDocument/2006/relationships/image" Target="../media/image40.png"/><Relationship Id="rId45" Type="http://schemas.openxmlformats.org/officeDocument/2006/relationships/customXml" Target="../ink/ink22.xml"/><Relationship Id="rId44" Type="http://schemas.openxmlformats.org/officeDocument/2006/relationships/image" Target="../media/image39.png"/><Relationship Id="rId43" Type="http://schemas.openxmlformats.org/officeDocument/2006/relationships/customXml" Target="../ink/ink21.xml"/><Relationship Id="rId42" Type="http://schemas.openxmlformats.org/officeDocument/2006/relationships/image" Target="../media/image38.png"/><Relationship Id="rId41" Type="http://schemas.openxmlformats.org/officeDocument/2006/relationships/customXml" Target="../ink/ink20.xml"/><Relationship Id="rId40" Type="http://schemas.openxmlformats.org/officeDocument/2006/relationships/image" Target="../media/image37.png"/><Relationship Id="rId4" Type="http://schemas.openxmlformats.org/officeDocument/2006/relationships/image" Target="../media/image19.png"/><Relationship Id="rId39" Type="http://schemas.openxmlformats.org/officeDocument/2006/relationships/customXml" Target="../ink/ink19.xml"/><Relationship Id="rId38" Type="http://schemas.openxmlformats.org/officeDocument/2006/relationships/image" Target="../media/image36.png"/><Relationship Id="rId37" Type="http://schemas.openxmlformats.org/officeDocument/2006/relationships/customXml" Target="../ink/ink18.xml"/><Relationship Id="rId36" Type="http://schemas.openxmlformats.org/officeDocument/2006/relationships/image" Target="../media/image35.png"/><Relationship Id="rId35" Type="http://schemas.openxmlformats.org/officeDocument/2006/relationships/customXml" Target="../ink/ink17.xml"/><Relationship Id="rId34" Type="http://schemas.openxmlformats.org/officeDocument/2006/relationships/image" Target="../media/image34.png"/><Relationship Id="rId33" Type="http://schemas.openxmlformats.org/officeDocument/2006/relationships/customXml" Target="../ink/ink16.xml"/><Relationship Id="rId32" Type="http://schemas.openxmlformats.org/officeDocument/2006/relationships/image" Target="../media/image33.png"/><Relationship Id="rId31" Type="http://schemas.openxmlformats.org/officeDocument/2006/relationships/customXml" Target="../ink/ink15.xml"/><Relationship Id="rId30" Type="http://schemas.openxmlformats.org/officeDocument/2006/relationships/image" Target="../media/image32.png"/><Relationship Id="rId3" Type="http://schemas.openxmlformats.org/officeDocument/2006/relationships/customXml" Target="../ink/ink1.xml"/><Relationship Id="rId29" Type="http://schemas.openxmlformats.org/officeDocument/2006/relationships/customXml" Target="../ink/ink14.xml"/><Relationship Id="rId28" Type="http://schemas.openxmlformats.org/officeDocument/2006/relationships/image" Target="../media/image31.png"/><Relationship Id="rId27" Type="http://schemas.openxmlformats.org/officeDocument/2006/relationships/customXml" Target="../ink/ink13.xml"/><Relationship Id="rId26" Type="http://schemas.openxmlformats.org/officeDocument/2006/relationships/image" Target="../media/image30.png"/><Relationship Id="rId25" Type="http://schemas.openxmlformats.org/officeDocument/2006/relationships/customXml" Target="../ink/ink12.xml"/><Relationship Id="rId24" Type="http://schemas.openxmlformats.org/officeDocument/2006/relationships/image" Target="../media/image29.png"/><Relationship Id="rId23" Type="http://schemas.openxmlformats.org/officeDocument/2006/relationships/customXml" Target="../ink/ink11.xml"/><Relationship Id="rId22" Type="http://schemas.openxmlformats.org/officeDocument/2006/relationships/image" Target="../media/image28.png"/><Relationship Id="rId21" Type="http://schemas.openxmlformats.org/officeDocument/2006/relationships/customXml" Target="../ink/ink10.xml"/><Relationship Id="rId20" Type="http://schemas.openxmlformats.org/officeDocument/2006/relationships/image" Target="../media/image27.png"/><Relationship Id="rId2" Type="http://schemas.openxmlformats.org/officeDocument/2006/relationships/image" Target="../media/image18.png"/><Relationship Id="rId19" Type="http://schemas.openxmlformats.org/officeDocument/2006/relationships/customXml" Target="../ink/ink9.xml"/><Relationship Id="rId18" Type="http://schemas.openxmlformats.org/officeDocument/2006/relationships/image" Target="../media/image26.png"/><Relationship Id="rId17" Type="http://schemas.openxmlformats.org/officeDocument/2006/relationships/customXml" Target="../ink/ink8.xml"/><Relationship Id="rId16" Type="http://schemas.openxmlformats.org/officeDocument/2006/relationships/image" Target="../media/image25.png"/><Relationship Id="rId15" Type="http://schemas.openxmlformats.org/officeDocument/2006/relationships/customXml" Target="../ink/ink7.xml"/><Relationship Id="rId14" Type="http://schemas.openxmlformats.org/officeDocument/2006/relationships/image" Target="../media/image24.png"/><Relationship Id="rId13" Type="http://schemas.openxmlformats.org/officeDocument/2006/relationships/customXml" Target="../ink/ink6.xml"/><Relationship Id="rId12" Type="http://schemas.openxmlformats.org/officeDocument/2006/relationships/image" Target="../media/image23.png"/><Relationship Id="rId11" Type="http://schemas.openxmlformats.org/officeDocument/2006/relationships/customXml" Target="../ink/ink5.xml"/><Relationship Id="rId10" Type="http://schemas.openxmlformats.org/officeDocument/2006/relationships/image" Target="../media/image22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.xml"/><Relationship Id="rId8" Type="http://schemas.openxmlformats.org/officeDocument/2006/relationships/image" Target="../media/image51.png"/><Relationship Id="rId7" Type="http://schemas.openxmlformats.org/officeDocument/2006/relationships/customXml" Target="../ink/ink29.xml"/><Relationship Id="rId6" Type="http://schemas.openxmlformats.org/officeDocument/2006/relationships/image" Target="../media/image50.png"/><Relationship Id="rId5" Type="http://schemas.openxmlformats.org/officeDocument/2006/relationships/customXml" Target="../ink/ink28.xml"/><Relationship Id="rId48" Type="http://schemas.openxmlformats.org/officeDocument/2006/relationships/notesSlide" Target="../notesSlides/notesSlide13.xml"/><Relationship Id="rId47" Type="http://schemas.openxmlformats.org/officeDocument/2006/relationships/slideLayout" Target="../slideLayouts/slideLayout12.xml"/><Relationship Id="rId46" Type="http://schemas.openxmlformats.org/officeDocument/2006/relationships/image" Target="../media/image68.png"/><Relationship Id="rId45" Type="http://schemas.openxmlformats.org/officeDocument/2006/relationships/customXml" Target="../ink/ink48.xml"/><Relationship Id="rId44" Type="http://schemas.openxmlformats.org/officeDocument/2006/relationships/image" Target="../media/image67.png"/><Relationship Id="rId43" Type="http://schemas.openxmlformats.org/officeDocument/2006/relationships/customXml" Target="../ink/ink47.xml"/><Relationship Id="rId42" Type="http://schemas.openxmlformats.org/officeDocument/2006/relationships/image" Target="../media/image66.png"/><Relationship Id="rId41" Type="http://schemas.openxmlformats.org/officeDocument/2006/relationships/customXml" Target="../ink/ink46.xml"/><Relationship Id="rId40" Type="http://schemas.openxmlformats.org/officeDocument/2006/relationships/image" Target="../media/image65.png"/><Relationship Id="rId4" Type="http://schemas.openxmlformats.org/officeDocument/2006/relationships/image" Target="../media/image49.png"/><Relationship Id="rId39" Type="http://schemas.openxmlformats.org/officeDocument/2006/relationships/customXml" Target="../ink/ink45.xml"/><Relationship Id="rId38" Type="http://schemas.openxmlformats.org/officeDocument/2006/relationships/image" Target="../media/image64.png"/><Relationship Id="rId37" Type="http://schemas.openxmlformats.org/officeDocument/2006/relationships/customXml" Target="../ink/ink44.xml"/><Relationship Id="rId36" Type="http://schemas.openxmlformats.org/officeDocument/2006/relationships/image" Target="../media/image30.png"/><Relationship Id="rId35" Type="http://schemas.openxmlformats.org/officeDocument/2006/relationships/customXml" Target="../ink/ink43.xml"/><Relationship Id="rId34" Type="http://schemas.openxmlformats.org/officeDocument/2006/relationships/image" Target="../media/image63.png"/><Relationship Id="rId33" Type="http://schemas.openxmlformats.org/officeDocument/2006/relationships/customXml" Target="../ink/ink42.xml"/><Relationship Id="rId32" Type="http://schemas.openxmlformats.org/officeDocument/2006/relationships/image" Target="../media/image62.png"/><Relationship Id="rId31" Type="http://schemas.openxmlformats.org/officeDocument/2006/relationships/customXml" Target="../ink/ink41.xml"/><Relationship Id="rId30" Type="http://schemas.openxmlformats.org/officeDocument/2006/relationships/image" Target="../media/image61.png"/><Relationship Id="rId3" Type="http://schemas.openxmlformats.org/officeDocument/2006/relationships/image" Target="../media/image48.png"/><Relationship Id="rId29" Type="http://schemas.openxmlformats.org/officeDocument/2006/relationships/customXml" Target="../ink/ink40.xml"/><Relationship Id="rId28" Type="http://schemas.openxmlformats.org/officeDocument/2006/relationships/image" Target="../media/image25.png"/><Relationship Id="rId27" Type="http://schemas.openxmlformats.org/officeDocument/2006/relationships/customXml" Target="../ink/ink39.xml"/><Relationship Id="rId26" Type="http://schemas.openxmlformats.org/officeDocument/2006/relationships/image" Target="../media/image60.png"/><Relationship Id="rId25" Type="http://schemas.openxmlformats.org/officeDocument/2006/relationships/customXml" Target="../ink/ink38.xml"/><Relationship Id="rId24" Type="http://schemas.openxmlformats.org/officeDocument/2006/relationships/image" Target="../media/image59.png"/><Relationship Id="rId23" Type="http://schemas.openxmlformats.org/officeDocument/2006/relationships/customXml" Target="../ink/ink37.xml"/><Relationship Id="rId22" Type="http://schemas.openxmlformats.org/officeDocument/2006/relationships/image" Target="../media/image58.png"/><Relationship Id="rId21" Type="http://schemas.openxmlformats.org/officeDocument/2006/relationships/customXml" Target="../ink/ink36.xml"/><Relationship Id="rId20" Type="http://schemas.openxmlformats.org/officeDocument/2006/relationships/image" Target="../media/image57.png"/><Relationship Id="rId2" Type="http://schemas.openxmlformats.org/officeDocument/2006/relationships/image" Target="../media/image47.png"/><Relationship Id="rId19" Type="http://schemas.openxmlformats.org/officeDocument/2006/relationships/customXml" Target="../ink/ink35.xml"/><Relationship Id="rId18" Type="http://schemas.openxmlformats.org/officeDocument/2006/relationships/image" Target="../media/image56.png"/><Relationship Id="rId17" Type="http://schemas.openxmlformats.org/officeDocument/2006/relationships/customXml" Target="../ink/ink34.xml"/><Relationship Id="rId16" Type="http://schemas.openxmlformats.org/officeDocument/2006/relationships/image" Target="../media/image55.png"/><Relationship Id="rId15" Type="http://schemas.openxmlformats.org/officeDocument/2006/relationships/customXml" Target="../ink/ink33.xml"/><Relationship Id="rId14" Type="http://schemas.openxmlformats.org/officeDocument/2006/relationships/image" Target="../media/image54.png"/><Relationship Id="rId13" Type="http://schemas.openxmlformats.org/officeDocument/2006/relationships/customXml" Target="../ink/ink32.xml"/><Relationship Id="rId12" Type="http://schemas.openxmlformats.org/officeDocument/2006/relationships/image" Target="../media/image53.png"/><Relationship Id="rId11" Type="http://schemas.openxmlformats.org/officeDocument/2006/relationships/customXml" Target="../ink/ink31.xml"/><Relationship Id="rId10" Type="http://schemas.openxmlformats.org/officeDocument/2006/relationships/image" Target="../media/image52.png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2.xml"/><Relationship Id="rId8" Type="http://schemas.openxmlformats.org/officeDocument/2006/relationships/image" Target="../media/image73.png"/><Relationship Id="rId7" Type="http://schemas.openxmlformats.org/officeDocument/2006/relationships/customXml" Target="../ink/ink51.xml"/><Relationship Id="rId6" Type="http://schemas.openxmlformats.org/officeDocument/2006/relationships/image" Target="../media/image72.png"/><Relationship Id="rId5" Type="http://schemas.openxmlformats.org/officeDocument/2006/relationships/customXml" Target="../ink/ink50.xml"/><Relationship Id="rId48" Type="http://schemas.openxmlformats.org/officeDocument/2006/relationships/notesSlide" Target="../notesSlides/notesSlide14.xml"/><Relationship Id="rId47" Type="http://schemas.openxmlformats.org/officeDocument/2006/relationships/slideLayout" Target="../slideLayouts/slideLayout12.xml"/><Relationship Id="rId46" Type="http://schemas.openxmlformats.org/officeDocument/2006/relationships/image" Target="../media/image92.png"/><Relationship Id="rId45" Type="http://schemas.openxmlformats.org/officeDocument/2006/relationships/customXml" Target="../ink/ink70.xml"/><Relationship Id="rId44" Type="http://schemas.openxmlformats.org/officeDocument/2006/relationships/image" Target="../media/image91.png"/><Relationship Id="rId43" Type="http://schemas.openxmlformats.org/officeDocument/2006/relationships/customXml" Target="../ink/ink69.xml"/><Relationship Id="rId42" Type="http://schemas.openxmlformats.org/officeDocument/2006/relationships/image" Target="../media/image90.png"/><Relationship Id="rId41" Type="http://schemas.openxmlformats.org/officeDocument/2006/relationships/customXml" Target="../ink/ink68.xml"/><Relationship Id="rId40" Type="http://schemas.openxmlformats.org/officeDocument/2006/relationships/image" Target="../media/image89.png"/><Relationship Id="rId4" Type="http://schemas.openxmlformats.org/officeDocument/2006/relationships/image" Target="../media/image71.png"/><Relationship Id="rId39" Type="http://schemas.openxmlformats.org/officeDocument/2006/relationships/customXml" Target="../ink/ink67.xml"/><Relationship Id="rId38" Type="http://schemas.openxmlformats.org/officeDocument/2006/relationships/image" Target="../media/image88.png"/><Relationship Id="rId37" Type="http://schemas.openxmlformats.org/officeDocument/2006/relationships/customXml" Target="../ink/ink66.xml"/><Relationship Id="rId36" Type="http://schemas.openxmlformats.org/officeDocument/2006/relationships/image" Target="../media/image87.png"/><Relationship Id="rId35" Type="http://schemas.openxmlformats.org/officeDocument/2006/relationships/customXml" Target="../ink/ink65.xml"/><Relationship Id="rId34" Type="http://schemas.openxmlformats.org/officeDocument/2006/relationships/image" Target="../media/image86.png"/><Relationship Id="rId33" Type="http://schemas.openxmlformats.org/officeDocument/2006/relationships/customXml" Target="../ink/ink64.xml"/><Relationship Id="rId32" Type="http://schemas.openxmlformats.org/officeDocument/2006/relationships/image" Target="../media/image85.png"/><Relationship Id="rId31" Type="http://schemas.openxmlformats.org/officeDocument/2006/relationships/customXml" Target="../ink/ink63.xml"/><Relationship Id="rId30" Type="http://schemas.openxmlformats.org/officeDocument/2006/relationships/image" Target="../media/image84.png"/><Relationship Id="rId3" Type="http://schemas.openxmlformats.org/officeDocument/2006/relationships/customXml" Target="../ink/ink49.xml"/><Relationship Id="rId29" Type="http://schemas.openxmlformats.org/officeDocument/2006/relationships/customXml" Target="../ink/ink62.xml"/><Relationship Id="rId28" Type="http://schemas.openxmlformats.org/officeDocument/2006/relationships/image" Target="../media/image83.png"/><Relationship Id="rId27" Type="http://schemas.openxmlformats.org/officeDocument/2006/relationships/customXml" Target="../ink/ink61.xml"/><Relationship Id="rId26" Type="http://schemas.openxmlformats.org/officeDocument/2006/relationships/image" Target="../media/image82.png"/><Relationship Id="rId25" Type="http://schemas.openxmlformats.org/officeDocument/2006/relationships/customXml" Target="../ink/ink60.xml"/><Relationship Id="rId24" Type="http://schemas.openxmlformats.org/officeDocument/2006/relationships/image" Target="../media/image81.png"/><Relationship Id="rId23" Type="http://schemas.openxmlformats.org/officeDocument/2006/relationships/customXml" Target="../ink/ink59.xml"/><Relationship Id="rId22" Type="http://schemas.openxmlformats.org/officeDocument/2006/relationships/image" Target="../media/image80.png"/><Relationship Id="rId21" Type="http://schemas.openxmlformats.org/officeDocument/2006/relationships/customXml" Target="../ink/ink58.xml"/><Relationship Id="rId20" Type="http://schemas.openxmlformats.org/officeDocument/2006/relationships/image" Target="../media/image79.png"/><Relationship Id="rId2" Type="http://schemas.openxmlformats.org/officeDocument/2006/relationships/image" Target="../media/image70.png"/><Relationship Id="rId19" Type="http://schemas.openxmlformats.org/officeDocument/2006/relationships/customXml" Target="../ink/ink57.xml"/><Relationship Id="rId18" Type="http://schemas.openxmlformats.org/officeDocument/2006/relationships/image" Target="../media/image78.png"/><Relationship Id="rId17" Type="http://schemas.openxmlformats.org/officeDocument/2006/relationships/customXml" Target="../ink/ink56.xml"/><Relationship Id="rId16" Type="http://schemas.openxmlformats.org/officeDocument/2006/relationships/image" Target="../media/image77.png"/><Relationship Id="rId15" Type="http://schemas.openxmlformats.org/officeDocument/2006/relationships/customXml" Target="../ink/ink55.xml"/><Relationship Id="rId14" Type="http://schemas.openxmlformats.org/officeDocument/2006/relationships/image" Target="../media/image76.png"/><Relationship Id="rId13" Type="http://schemas.openxmlformats.org/officeDocument/2006/relationships/customXml" Target="../ink/ink54.xml"/><Relationship Id="rId12" Type="http://schemas.openxmlformats.org/officeDocument/2006/relationships/image" Target="../media/image75.png"/><Relationship Id="rId11" Type="http://schemas.openxmlformats.org/officeDocument/2006/relationships/customXml" Target="../ink/ink53.xml"/><Relationship Id="rId10" Type="http://schemas.openxmlformats.org/officeDocument/2006/relationships/image" Target="../media/image74.png"/><Relationship Id="rId1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customXml" Target="../ink/ink74.xml"/><Relationship Id="rId8" Type="http://schemas.openxmlformats.org/officeDocument/2006/relationships/image" Target="../media/image96.png"/><Relationship Id="rId7" Type="http://schemas.openxmlformats.org/officeDocument/2006/relationships/customXml" Target="../ink/ink73.xml"/><Relationship Id="rId6" Type="http://schemas.openxmlformats.org/officeDocument/2006/relationships/image" Target="../media/image95.png"/><Relationship Id="rId5" Type="http://schemas.openxmlformats.org/officeDocument/2006/relationships/customXml" Target="../ink/ink72.xml"/><Relationship Id="rId44" Type="http://schemas.openxmlformats.org/officeDocument/2006/relationships/notesSlide" Target="../notesSlides/notesSlide16.xml"/><Relationship Id="rId43" Type="http://schemas.openxmlformats.org/officeDocument/2006/relationships/slideLayout" Target="../slideLayouts/slideLayout12.xml"/><Relationship Id="rId42" Type="http://schemas.openxmlformats.org/officeDocument/2006/relationships/customXml" Target="../ink/ink91.xml"/><Relationship Id="rId41" Type="http://schemas.openxmlformats.org/officeDocument/2006/relationships/image" Target="../media/image111.png"/><Relationship Id="rId40" Type="http://schemas.openxmlformats.org/officeDocument/2006/relationships/customXml" Target="../ink/ink90.xml"/><Relationship Id="rId4" Type="http://schemas.openxmlformats.org/officeDocument/2006/relationships/image" Target="../media/image94.png"/><Relationship Id="rId39" Type="http://schemas.openxmlformats.org/officeDocument/2006/relationships/image" Target="../media/image110.png"/><Relationship Id="rId38" Type="http://schemas.openxmlformats.org/officeDocument/2006/relationships/customXml" Target="../ink/ink89.xml"/><Relationship Id="rId37" Type="http://schemas.openxmlformats.org/officeDocument/2006/relationships/image" Target="../media/image109.png"/><Relationship Id="rId36" Type="http://schemas.openxmlformats.org/officeDocument/2006/relationships/customXml" Target="../ink/ink88.xml"/><Relationship Id="rId35" Type="http://schemas.openxmlformats.org/officeDocument/2006/relationships/image" Target="../media/image108.png"/><Relationship Id="rId34" Type="http://schemas.openxmlformats.org/officeDocument/2006/relationships/customXml" Target="../ink/ink87.xml"/><Relationship Id="rId33" Type="http://schemas.openxmlformats.org/officeDocument/2006/relationships/image" Target="../media/image107.png"/><Relationship Id="rId32" Type="http://schemas.openxmlformats.org/officeDocument/2006/relationships/customXml" Target="../ink/ink86.xml"/><Relationship Id="rId31" Type="http://schemas.openxmlformats.org/officeDocument/2006/relationships/customXml" Target="../ink/ink85.xml"/><Relationship Id="rId30" Type="http://schemas.openxmlformats.org/officeDocument/2006/relationships/image" Target="../media/image106.png"/><Relationship Id="rId3" Type="http://schemas.openxmlformats.org/officeDocument/2006/relationships/customXml" Target="../ink/ink71.xml"/><Relationship Id="rId29" Type="http://schemas.openxmlformats.org/officeDocument/2006/relationships/customXml" Target="../ink/ink84.xml"/><Relationship Id="rId28" Type="http://schemas.openxmlformats.org/officeDocument/2006/relationships/image" Target="../media/image105.png"/><Relationship Id="rId27" Type="http://schemas.openxmlformats.org/officeDocument/2006/relationships/customXml" Target="../ink/ink83.xml"/><Relationship Id="rId26" Type="http://schemas.openxmlformats.org/officeDocument/2006/relationships/image" Target="../media/image104.png"/><Relationship Id="rId25" Type="http://schemas.openxmlformats.org/officeDocument/2006/relationships/customXml" Target="../ink/ink82.xml"/><Relationship Id="rId24" Type="http://schemas.openxmlformats.org/officeDocument/2006/relationships/image" Target="../media/image30.png"/><Relationship Id="rId23" Type="http://schemas.openxmlformats.org/officeDocument/2006/relationships/customXml" Target="../ink/ink81.xml"/><Relationship Id="rId22" Type="http://schemas.openxmlformats.org/officeDocument/2006/relationships/image" Target="../media/image103.png"/><Relationship Id="rId21" Type="http://schemas.openxmlformats.org/officeDocument/2006/relationships/customXml" Target="../ink/ink80.xml"/><Relationship Id="rId20" Type="http://schemas.openxmlformats.org/officeDocument/2006/relationships/image" Target="../media/image102.png"/><Relationship Id="rId2" Type="http://schemas.openxmlformats.org/officeDocument/2006/relationships/image" Target="../media/image93.png"/><Relationship Id="rId19" Type="http://schemas.openxmlformats.org/officeDocument/2006/relationships/customXml" Target="../ink/ink79.xml"/><Relationship Id="rId18" Type="http://schemas.openxmlformats.org/officeDocument/2006/relationships/image" Target="../media/image101.png"/><Relationship Id="rId17" Type="http://schemas.openxmlformats.org/officeDocument/2006/relationships/customXml" Target="../ink/ink78.xml"/><Relationship Id="rId16" Type="http://schemas.openxmlformats.org/officeDocument/2006/relationships/image" Target="../media/image100.png"/><Relationship Id="rId15" Type="http://schemas.openxmlformats.org/officeDocument/2006/relationships/customXml" Target="../ink/ink77.xml"/><Relationship Id="rId14" Type="http://schemas.openxmlformats.org/officeDocument/2006/relationships/image" Target="../media/image99.png"/><Relationship Id="rId13" Type="http://schemas.openxmlformats.org/officeDocument/2006/relationships/customXml" Target="../ink/ink76.xml"/><Relationship Id="rId12" Type="http://schemas.openxmlformats.org/officeDocument/2006/relationships/image" Target="../media/image98.png"/><Relationship Id="rId11" Type="http://schemas.openxmlformats.org/officeDocument/2006/relationships/customXml" Target="../ink/ink75.xml"/><Relationship Id="rId10" Type="http://schemas.openxmlformats.org/officeDocument/2006/relationships/image" Target="../media/image97.png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customXml" Target="../ink/ink95.xml"/><Relationship Id="rId7" Type="http://schemas.openxmlformats.org/officeDocument/2006/relationships/image" Target="../media/image115.png"/><Relationship Id="rId6" Type="http://schemas.openxmlformats.org/officeDocument/2006/relationships/customXml" Target="../ink/ink94.xml"/><Relationship Id="rId5" Type="http://schemas.openxmlformats.org/officeDocument/2006/relationships/image" Target="../media/image114.png"/><Relationship Id="rId47" Type="http://schemas.openxmlformats.org/officeDocument/2006/relationships/notesSlide" Target="../notesSlides/notesSlide17.xml"/><Relationship Id="rId46" Type="http://schemas.openxmlformats.org/officeDocument/2006/relationships/slideLayout" Target="../slideLayouts/slideLayout12.xml"/><Relationship Id="rId45" Type="http://schemas.openxmlformats.org/officeDocument/2006/relationships/image" Target="../media/image132.png"/><Relationship Id="rId44" Type="http://schemas.openxmlformats.org/officeDocument/2006/relationships/customXml" Target="../ink/ink113.xml"/><Relationship Id="rId43" Type="http://schemas.openxmlformats.org/officeDocument/2006/relationships/image" Target="../media/image131.png"/><Relationship Id="rId42" Type="http://schemas.openxmlformats.org/officeDocument/2006/relationships/customXml" Target="../ink/ink112.xml"/><Relationship Id="rId41" Type="http://schemas.openxmlformats.org/officeDocument/2006/relationships/image" Target="../media/image130.png"/><Relationship Id="rId40" Type="http://schemas.openxmlformats.org/officeDocument/2006/relationships/customXml" Target="../ink/ink111.xml"/><Relationship Id="rId4" Type="http://schemas.openxmlformats.org/officeDocument/2006/relationships/customXml" Target="../ink/ink93.xml"/><Relationship Id="rId39" Type="http://schemas.openxmlformats.org/officeDocument/2006/relationships/image" Target="../media/image129.png"/><Relationship Id="rId38" Type="http://schemas.openxmlformats.org/officeDocument/2006/relationships/customXml" Target="../ink/ink110.xml"/><Relationship Id="rId37" Type="http://schemas.openxmlformats.org/officeDocument/2006/relationships/image" Target="../media/image128.png"/><Relationship Id="rId36" Type="http://schemas.openxmlformats.org/officeDocument/2006/relationships/customXml" Target="../ink/ink109.xml"/><Relationship Id="rId35" Type="http://schemas.openxmlformats.org/officeDocument/2006/relationships/image" Target="../media/image127.png"/><Relationship Id="rId34" Type="http://schemas.openxmlformats.org/officeDocument/2006/relationships/customXml" Target="../ink/ink108.xml"/><Relationship Id="rId33" Type="http://schemas.openxmlformats.org/officeDocument/2006/relationships/image" Target="../media/image126.png"/><Relationship Id="rId32" Type="http://schemas.openxmlformats.org/officeDocument/2006/relationships/customXml" Target="../ink/ink107.xml"/><Relationship Id="rId31" Type="http://schemas.openxmlformats.org/officeDocument/2006/relationships/image" Target="../media/image125.png"/><Relationship Id="rId30" Type="http://schemas.openxmlformats.org/officeDocument/2006/relationships/customXml" Target="../ink/ink106.xml"/><Relationship Id="rId3" Type="http://schemas.openxmlformats.org/officeDocument/2006/relationships/image" Target="../media/image113.png"/><Relationship Id="rId29" Type="http://schemas.openxmlformats.org/officeDocument/2006/relationships/image" Target="../media/image124.png"/><Relationship Id="rId28" Type="http://schemas.openxmlformats.org/officeDocument/2006/relationships/customXml" Target="../ink/ink105.xml"/><Relationship Id="rId27" Type="http://schemas.openxmlformats.org/officeDocument/2006/relationships/image" Target="../media/image123.png"/><Relationship Id="rId26" Type="http://schemas.openxmlformats.org/officeDocument/2006/relationships/customXml" Target="../ink/ink104.xml"/><Relationship Id="rId25" Type="http://schemas.openxmlformats.org/officeDocument/2006/relationships/image" Target="../media/image29.png"/><Relationship Id="rId24" Type="http://schemas.openxmlformats.org/officeDocument/2006/relationships/customXml" Target="../ink/ink103.xml"/><Relationship Id="rId23" Type="http://schemas.openxmlformats.org/officeDocument/2006/relationships/image" Target="../media/image122.png"/><Relationship Id="rId22" Type="http://schemas.openxmlformats.org/officeDocument/2006/relationships/customXml" Target="../ink/ink102.xml"/><Relationship Id="rId21" Type="http://schemas.openxmlformats.org/officeDocument/2006/relationships/image" Target="../media/image30.png"/><Relationship Id="rId20" Type="http://schemas.openxmlformats.org/officeDocument/2006/relationships/customXml" Target="../ink/ink101.xml"/><Relationship Id="rId2" Type="http://schemas.openxmlformats.org/officeDocument/2006/relationships/customXml" Target="../ink/ink92.xml"/><Relationship Id="rId19" Type="http://schemas.openxmlformats.org/officeDocument/2006/relationships/image" Target="../media/image121.png"/><Relationship Id="rId18" Type="http://schemas.openxmlformats.org/officeDocument/2006/relationships/customXml" Target="../ink/ink100.xml"/><Relationship Id="rId17" Type="http://schemas.openxmlformats.org/officeDocument/2006/relationships/image" Target="../media/image120.png"/><Relationship Id="rId16" Type="http://schemas.openxmlformats.org/officeDocument/2006/relationships/customXml" Target="../ink/ink99.xml"/><Relationship Id="rId15" Type="http://schemas.openxmlformats.org/officeDocument/2006/relationships/image" Target="../media/image119.png"/><Relationship Id="rId14" Type="http://schemas.openxmlformats.org/officeDocument/2006/relationships/customXml" Target="../ink/ink98.xml"/><Relationship Id="rId13" Type="http://schemas.openxmlformats.org/officeDocument/2006/relationships/image" Target="../media/image118.png"/><Relationship Id="rId12" Type="http://schemas.openxmlformats.org/officeDocument/2006/relationships/customXml" Target="../ink/ink97.xml"/><Relationship Id="rId11" Type="http://schemas.openxmlformats.org/officeDocument/2006/relationships/image" Target="../media/image117.png"/><Relationship Id="rId10" Type="http://schemas.openxmlformats.org/officeDocument/2006/relationships/customXml" Target="../ink/ink96.xml"/><Relationship Id="rId1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7.xml"/><Relationship Id="rId8" Type="http://schemas.openxmlformats.org/officeDocument/2006/relationships/image" Target="../media/image136.png"/><Relationship Id="rId78" Type="http://schemas.openxmlformats.org/officeDocument/2006/relationships/notesSlide" Target="../notesSlides/notesSlide18.xml"/><Relationship Id="rId77" Type="http://schemas.openxmlformats.org/officeDocument/2006/relationships/slideLayout" Target="../slideLayouts/slideLayout12.xml"/><Relationship Id="rId76" Type="http://schemas.openxmlformats.org/officeDocument/2006/relationships/image" Target="../media/image169.png"/><Relationship Id="rId75" Type="http://schemas.openxmlformats.org/officeDocument/2006/relationships/customXml" Target="../ink/ink151.xml"/><Relationship Id="rId74" Type="http://schemas.openxmlformats.org/officeDocument/2006/relationships/image" Target="../media/image168.png"/><Relationship Id="rId73" Type="http://schemas.openxmlformats.org/officeDocument/2006/relationships/customXml" Target="../ink/ink150.xml"/><Relationship Id="rId72" Type="http://schemas.openxmlformats.org/officeDocument/2006/relationships/image" Target="../media/image167.png"/><Relationship Id="rId71" Type="http://schemas.openxmlformats.org/officeDocument/2006/relationships/customXml" Target="../ink/ink149.xml"/><Relationship Id="rId70" Type="http://schemas.openxmlformats.org/officeDocument/2006/relationships/image" Target="../media/image166.png"/><Relationship Id="rId7" Type="http://schemas.openxmlformats.org/officeDocument/2006/relationships/customXml" Target="../ink/ink116.xml"/><Relationship Id="rId69" Type="http://schemas.openxmlformats.org/officeDocument/2006/relationships/customXml" Target="../ink/ink148.xml"/><Relationship Id="rId68" Type="http://schemas.openxmlformats.org/officeDocument/2006/relationships/image" Target="../media/image165.png"/><Relationship Id="rId67" Type="http://schemas.openxmlformats.org/officeDocument/2006/relationships/customXml" Target="../ink/ink147.xml"/><Relationship Id="rId66" Type="http://schemas.openxmlformats.org/officeDocument/2006/relationships/image" Target="../media/image164.png"/><Relationship Id="rId65" Type="http://schemas.openxmlformats.org/officeDocument/2006/relationships/customXml" Target="../ink/ink146.xml"/><Relationship Id="rId64" Type="http://schemas.openxmlformats.org/officeDocument/2006/relationships/image" Target="../media/image163.png"/><Relationship Id="rId63" Type="http://schemas.openxmlformats.org/officeDocument/2006/relationships/customXml" Target="../ink/ink145.xml"/><Relationship Id="rId62" Type="http://schemas.openxmlformats.org/officeDocument/2006/relationships/customXml" Target="../ink/ink144.xml"/><Relationship Id="rId61" Type="http://schemas.openxmlformats.org/officeDocument/2006/relationships/image" Target="../media/image162.png"/><Relationship Id="rId60" Type="http://schemas.openxmlformats.org/officeDocument/2006/relationships/customXml" Target="../ink/ink143.xml"/><Relationship Id="rId6" Type="http://schemas.openxmlformats.org/officeDocument/2006/relationships/image" Target="../media/image30.png"/><Relationship Id="rId59" Type="http://schemas.openxmlformats.org/officeDocument/2006/relationships/image" Target="../media/image161.png"/><Relationship Id="rId58" Type="http://schemas.openxmlformats.org/officeDocument/2006/relationships/customXml" Target="../ink/ink142.xml"/><Relationship Id="rId57" Type="http://schemas.openxmlformats.org/officeDocument/2006/relationships/image" Target="../media/image160.png"/><Relationship Id="rId56" Type="http://schemas.openxmlformats.org/officeDocument/2006/relationships/customXml" Target="../ink/ink141.xml"/><Relationship Id="rId55" Type="http://schemas.openxmlformats.org/officeDocument/2006/relationships/image" Target="../media/image159.png"/><Relationship Id="rId54" Type="http://schemas.openxmlformats.org/officeDocument/2006/relationships/customXml" Target="../ink/ink140.xml"/><Relationship Id="rId53" Type="http://schemas.openxmlformats.org/officeDocument/2006/relationships/image" Target="../media/image158.png"/><Relationship Id="rId52" Type="http://schemas.openxmlformats.org/officeDocument/2006/relationships/customXml" Target="../ink/ink139.xml"/><Relationship Id="rId51" Type="http://schemas.openxmlformats.org/officeDocument/2006/relationships/image" Target="../media/image157.png"/><Relationship Id="rId50" Type="http://schemas.openxmlformats.org/officeDocument/2006/relationships/customXml" Target="../ink/ink138.xml"/><Relationship Id="rId5" Type="http://schemas.openxmlformats.org/officeDocument/2006/relationships/customXml" Target="../ink/ink115.xml"/><Relationship Id="rId49" Type="http://schemas.openxmlformats.org/officeDocument/2006/relationships/image" Target="../media/image156.png"/><Relationship Id="rId48" Type="http://schemas.openxmlformats.org/officeDocument/2006/relationships/customXml" Target="../ink/ink137.xml"/><Relationship Id="rId47" Type="http://schemas.openxmlformats.org/officeDocument/2006/relationships/image" Target="../media/image155.png"/><Relationship Id="rId46" Type="http://schemas.openxmlformats.org/officeDocument/2006/relationships/customXml" Target="../ink/ink136.xml"/><Relationship Id="rId45" Type="http://schemas.openxmlformats.org/officeDocument/2006/relationships/customXml" Target="../ink/ink135.xml"/><Relationship Id="rId44" Type="http://schemas.openxmlformats.org/officeDocument/2006/relationships/image" Target="../media/image154.png"/><Relationship Id="rId43" Type="http://schemas.openxmlformats.org/officeDocument/2006/relationships/customXml" Target="../ink/ink134.xml"/><Relationship Id="rId42" Type="http://schemas.openxmlformats.org/officeDocument/2006/relationships/image" Target="../media/image153.png"/><Relationship Id="rId41" Type="http://schemas.openxmlformats.org/officeDocument/2006/relationships/customXml" Target="../ink/ink133.xml"/><Relationship Id="rId40" Type="http://schemas.openxmlformats.org/officeDocument/2006/relationships/image" Target="../media/image152.png"/><Relationship Id="rId4" Type="http://schemas.openxmlformats.org/officeDocument/2006/relationships/image" Target="../media/image135.png"/><Relationship Id="rId39" Type="http://schemas.openxmlformats.org/officeDocument/2006/relationships/customXml" Target="../ink/ink132.xml"/><Relationship Id="rId38" Type="http://schemas.openxmlformats.org/officeDocument/2006/relationships/image" Target="../media/image151.png"/><Relationship Id="rId37" Type="http://schemas.openxmlformats.org/officeDocument/2006/relationships/customXml" Target="../ink/ink131.xml"/><Relationship Id="rId36" Type="http://schemas.openxmlformats.org/officeDocument/2006/relationships/image" Target="../media/image150.png"/><Relationship Id="rId35" Type="http://schemas.openxmlformats.org/officeDocument/2006/relationships/customXml" Target="../ink/ink130.xml"/><Relationship Id="rId34" Type="http://schemas.openxmlformats.org/officeDocument/2006/relationships/image" Target="../media/image149.png"/><Relationship Id="rId33" Type="http://schemas.openxmlformats.org/officeDocument/2006/relationships/customXml" Target="../ink/ink129.xml"/><Relationship Id="rId32" Type="http://schemas.openxmlformats.org/officeDocument/2006/relationships/image" Target="../media/image148.png"/><Relationship Id="rId31" Type="http://schemas.openxmlformats.org/officeDocument/2006/relationships/customXml" Target="../ink/ink128.xml"/><Relationship Id="rId30" Type="http://schemas.openxmlformats.org/officeDocument/2006/relationships/image" Target="../media/image147.png"/><Relationship Id="rId3" Type="http://schemas.openxmlformats.org/officeDocument/2006/relationships/customXml" Target="../ink/ink114.xml"/><Relationship Id="rId29" Type="http://schemas.openxmlformats.org/officeDocument/2006/relationships/customXml" Target="../ink/ink127.xml"/><Relationship Id="rId28" Type="http://schemas.openxmlformats.org/officeDocument/2006/relationships/image" Target="../media/image146.png"/><Relationship Id="rId27" Type="http://schemas.openxmlformats.org/officeDocument/2006/relationships/customXml" Target="../ink/ink126.xml"/><Relationship Id="rId26" Type="http://schemas.openxmlformats.org/officeDocument/2006/relationships/image" Target="../media/image145.png"/><Relationship Id="rId25" Type="http://schemas.openxmlformats.org/officeDocument/2006/relationships/customXml" Target="../ink/ink125.xml"/><Relationship Id="rId24" Type="http://schemas.openxmlformats.org/officeDocument/2006/relationships/image" Target="../media/image144.png"/><Relationship Id="rId23" Type="http://schemas.openxmlformats.org/officeDocument/2006/relationships/customXml" Target="../ink/ink124.xml"/><Relationship Id="rId22" Type="http://schemas.openxmlformats.org/officeDocument/2006/relationships/image" Target="../media/image143.png"/><Relationship Id="rId21" Type="http://schemas.openxmlformats.org/officeDocument/2006/relationships/customXml" Target="../ink/ink123.xml"/><Relationship Id="rId20" Type="http://schemas.openxmlformats.org/officeDocument/2006/relationships/image" Target="../media/image142.png"/><Relationship Id="rId2" Type="http://schemas.openxmlformats.org/officeDocument/2006/relationships/image" Target="../media/image134.png"/><Relationship Id="rId19" Type="http://schemas.openxmlformats.org/officeDocument/2006/relationships/customXml" Target="../ink/ink122.xml"/><Relationship Id="rId18" Type="http://schemas.openxmlformats.org/officeDocument/2006/relationships/image" Target="../media/image141.png"/><Relationship Id="rId17" Type="http://schemas.openxmlformats.org/officeDocument/2006/relationships/customXml" Target="../ink/ink121.xml"/><Relationship Id="rId16" Type="http://schemas.openxmlformats.org/officeDocument/2006/relationships/image" Target="../media/image140.png"/><Relationship Id="rId15" Type="http://schemas.openxmlformats.org/officeDocument/2006/relationships/customXml" Target="../ink/ink120.xml"/><Relationship Id="rId14" Type="http://schemas.openxmlformats.org/officeDocument/2006/relationships/image" Target="../media/image139.png"/><Relationship Id="rId13" Type="http://schemas.openxmlformats.org/officeDocument/2006/relationships/customXml" Target="../ink/ink119.xml"/><Relationship Id="rId12" Type="http://schemas.openxmlformats.org/officeDocument/2006/relationships/image" Target="../media/image138.png"/><Relationship Id="rId11" Type="http://schemas.openxmlformats.org/officeDocument/2006/relationships/customXml" Target="../ink/ink118.xml"/><Relationship Id="rId10" Type="http://schemas.openxmlformats.org/officeDocument/2006/relationships/image" Target="../media/image137.png"/><Relationship Id="rId1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0.png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55.xml"/><Relationship Id="rId8" Type="http://schemas.openxmlformats.org/officeDocument/2006/relationships/image" Target="../media/image175.png"/><Relationship Id="rId7" Type="http://schemas.openxmlformats.org/officeDocument/2006/relationships/customXml" Target="../ink/ink154.xml"/><Relationship Id="rId6" Type="http://schemas.openxmlformats.org/officeDocument/2006/relationships/image" Target="../media/image174.png"/><Relationship Id="rId5" Type="http://schemas.openxmlformats.org/officeDocument/2006/relationships/customXml" Target="../ink/ink153.xml"/><Relationship Id="rId4" Type="http://schemas.openxmlformats.org/officeDocument/2006/relationships/image" Target="../media/image173.png"/><Relationship Id="rId30" Type="http://schemas.openxmlformats.org/officeDocument/2006/relationships/notesSlide" Target="../notesSlides/notesSlide20.xml"/><Relationship Id="rId3" Type="http://schemas.openxmlformats.org/officeDocument/2006/relationships/customXml" Target="../ink/ink152.xml"/><Relationship Id="rId29" Type="http://schemas.openxmlformats.org/officeDocument/2006/relationships/slideLayout" Target="../slideLayouts/slideLayout12.xml"/><Relationship Id="rId28" Type="http://schemas.openxmlformats.org/officeDocument/2006/relationships/image" Target="../media/image185.png"/><Relationship Id="rId27" Type="http://schemas.openxmlformats.org/officeDocument/2006/relationships/customXml" Target="../ink/ink164.xml"/><Relationship Id="rId26" Type="http://schemas.openxmlformats.org/officeDocument/2006/relationships/image" Target="../media/image184.png"/><Relationship Id="rId25" Type="http://schemas.openxmlformats.org/officeDocument/2006/relationships/customXml" Target="../ink/ink163.xml"/><Relationship Id="rId24" Type="http://schemas.openxmlformats.org/officeDocument/2006/relationships/image" Target="../media/image183.png"/><Relationship Id="rId23" Type="http://schemas.openxmlformats.org/officeDocument/2006/relationships/customXml" Target="../ink/ink162.xml"/><Relationship Id="rId22" Type="http://schemas.openxmlformats.org/officeDocument/2006/relationships/image" Target="../media/image182.png"/><Relationship Id="rId21" Type="http://schemas.openxmlformats.org/officeDocument/2006/relationships/customXml" Target="../ink/ink161.xml"/><Relationship Id="rId20" Type="http://schemas.openxmlformats.org/officeDocument/2006/relationships/image" Target="../media/image181.png"/><Relationship Id="rId2" Type="http://schemas.openxmlformats.org/officeDocument/2006/relationships/image" Target="../media/image172.png"/><Relationship Id="rId19" Type="http://schemas.openxmlformats.org/officeDocument/2006/relationships/customXml" Target="../ink/ink160.xml"/><Relationship Id="rId18" Type="http://schemas.openxmlformats.org/officeDocument/2006/relationships/image" Target="../media/image180.png"/><Relationship Id="rId17" Type="http://schemas.openxmlformats.org/officeDocument/2006/relationships/customXml" Target="../ink/ink159.xml"/><Relationship Id="rId16" Type="http://schemas.openxmlformats.org/officeDocument/2006/relationships/image" Target="../media/image179.png"/><Relationship Id="rId15" Type="http://schemas.openxmlformats.org/officeDocument/2006/relationships/customXml" Target="../ink/ink158.xml"/><Relationship Id="rId14" Type="http://schemas.openxmlformats.org/officeDocument/2006/relationships/image" Target="../media/image178.png"/><Relationship Id="rId13" Type="http://schemas.openxmlformats.org/officeDocument/2006/relationships/customXml" Target="../ink/ink157.xml"/><Relationship Id="rId12" Type="http://schemas.openxmlformats.org/officeDocument/2006/relationships/image" Target="../media/image177.png"/><Relationship Id="rId11" Type="http://schemas.openxmlformats.org/officeDocument/2006/relationships/customXml" Target="../ink/ink156.xml"/><Relationship Id="rId10" Type="http://schemas.openxmlformats.org/officeDocument/2006/relationships/image" Target="../media/image176.png"/><Relationship Id="rId1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3.xml"/><Relationship Id="rId98" Type="http://schemas.openxmlformats.org/officeDocument/2006/relationships/image" Target="../media/image234.png"/><Relationship Id="rId97" Type="http://schemas.openxmlformats.org/officeDocument/2006/relationships/customXml" Target="../ink/ink212.xml"/><Relationship Id="rId96" Type="http://schemas.openxmlformats.org/officeDocument/2006/relationships/image" Target="../media/image233.png"/><Relationship Id="rId95" Type="http://schemas.openxmlformats.org/officeDocument/2006/relationships/customXml" Target="../ink/ink211.xml"/><Relationship Id="rId94" Type="http://schemas.openxmlformats.org/officeDocument/2006/relationships/image" Target="../media/image232.png"/><Relationship Id="rId93" Type="http://schemas.openxmlformats.org/officeDocument/2006/relationships/customXml" Target="../ink/ink210.xml"/><Relationship Id="rId92" Type="http://schemas.openxmlformats.org/officeDocument/2006/relationships/image" Target="../media/image231.png"/><Relationship Id="rId91" Type="http://schemas.openxmlformats.org/officeDocument/2006/relationships/customXml" Target="../ink/ink209.xml"/><Relationship Id="rId90" Type="http://schemas.openxmlformats.org/officeDocument/2006/relationships/image" Target="../media/image230.png"/><Relationship Id="rId9" Type="http://schemas.openxmlformats.org/officeDocument/2006/relationships/customXml" Target="../ink/ink168.xml"/><Relationship Id="rId89" Type="http://schemas.openxmlformats.org/officeDocument/2006/relationships/customXml" Target="../ink/ink208.xml"/><Relationship Id="rId88" Type="http://schemas.openxmlformats.org/officeDocument/2006/relationships/image" Target="../media/image229.png"/><Relationship Id="rId87" Type="http://schemas.openxmlformats.org/officeDocument/2006/relationships/customXml" Target="../ink/ink207.xml"/><Relationship Id="rId86" Type="http://schemas.openxmlformats.org/officeDocument/2006/relationships/image" Target="../media/image228.png"/><Relationship Id="rId85" Type="http://schemas.openxmlformats.org/officeDocument/2006/relationships/customXml" Target="../ink/ink206.xml"/><Relationship Id="rId84" Type="http://schemas.openxmlformats.org/officeDocument/2006/relationships/image" Target="../media/image227.png"/><Relationship Id="rId83" Type="http://schemas.openxmlformats.org/officeDocument/2006/relationships/customXml" Target="../ink/ink205.xml"/><Relationship Id="rId82" Type="http://schemas.openxmlformats.org/officeDocument/2006/relationships/image" Target="../media/image226.png"/><Relationship Id="rId81" Type="http://schemas.openxmlformats.org/officeDocument/2006/relationships/customXml" Target="../ink/ink204.xml"/><Relationship Id="rId80" Type="http://schemas.openxmlformats.org/officeDocument/2006/relationships/image" Target="../media/image225.png"/><Relationship Id="rId8" Type="http://schemas.openxmlformats.org/officeDocument/2006/relationships/image" Target="../media/image190.png"/><Relationship Id="rId79" Type="http://schemas.openxmlformats.org/officeDocument/2006/relationships/customXml" Target="../ink/ink203.xml"/><Relationship Id="rId78" Type="http://schemas.openxmlformats.org/officeDocument/2006/relationships/image" Target="../media/image224.png"/><Relationship Id="rId77" Type="http://schemas.openxmlformats.org/officeDocument/2006/relationships/customXml" Target="../ink/ink202.xml"/><Relationship Id="rId76" Type="http://schemas.openxmlformats.org/officeDocument/2006/relationships/image" Target="../media/image223.png"/><Relationship Id="rId75" Type="http://schemas.openxmlformats.org/officeDocument/2006/relationships/customXml" Target="../ink/ink201.xml"/><Relationship Id="rId74" Type="http://schemas.openxmlformats.org/officeDocument/2006/relationships/image" Target="../media/image222.png"/><Relationship Id="rId73" Type="http://schemas.openxmlformats.org/officeDocument/2006/relationships/customXml" Target="../ink/ink200.xml"/><Relationship Id="rId72" Type="http://schemas.openxmlformats.org/officeDocument/2006/relationships/image" Target="../media/image221.png"/><Relationship Id="rId71" Type="http://schemas.openxmlformats.org/officeDocument/2006/relationships/customXml" Target="../ink/ink199.xml"/><Relationship Id="rId70" Type="http://schemas.openxmlformats.org/officeDocument/2006/relationships/image" Target="../media/image220.png"/><Relationship Id="rId7" Type="http://schemas.openxmlformats.org/officeDocument/2006/relationships/customXml" Target="../ink/ink167.xml"/><Relationship Id="rId69" Type="http://schemas.openxmlformats.org/officeDocument/2006/relationships/customXml" Target="../ink/ink198.xml"/><Relationship Id="rId68" Type="http://schemas.openxmlformats.org/officeDocument/2006/relationships/image" Target="../media/image219.png"/><Relationship Id="rId67" Type="http://schemas.openxmlformats.org/officeDocument/2006/relationships/customXml" Target="../ink/ink197.xml"/><Relationship Id="rId66" Type="http://schemas.openxmlformats.org/officeDocument/2006/relationships/image" Target="../media/image218.png"/><Relationship Id="rId65" Type="http://schemas.openxmlformats.org/officeDocument/2006/relationships/customXml" Target="../ink/ink196.xml"/><Relationship Id="rId64" Type="http://schemas.openxmlformats.org/officeDocument/2006/relationships/image" Target="../media/image217.png"/><Relationship Id="rId63" Type="http://schemas.openxmlformats.org/officeDocument/2006/relationships/customXml" Target="../ink/ink195.xml"/><Relationship Id="rId62" Type="http://schemas.openxmlformats.org/officeDocument/2006/relationships/image" Target="../media/image216.png"/><Relationship Id="rId61" Type="http://schemas.openxmlformats.org/officeDocument/2006/relationships/customXml" Target="../ink/ink194.xml"/><Relationship Id="rId60" Type="http://schemas.openxmlformats.org/officeDocument/2006/relationships/image" Target="../media/image215.png"/><Relationship Id="rId6" Type="http://schemas.openxmlformats.org/officeDocument/2006/relationships/image" Target="../media/image189.png"/><Relationship Id="rId59" Type="http://schemas.openxmlformats.org/officeDocument/2006/relationships/customXml" Target="../ink/ink193.xml"/><Relationship Id="rId58" Type="http://schemas.openxmlformats.org/officeDocument/2006/relationships/image" Target="../media/image214.png"/><Relationship Id="rId57" Type="http://schemas.openxmlformats.org/officeDocument/2006/relationships/customXml" Target="../ink/ink192.xml"/><Relationship Id="rId56" Type="http://schemas.openxmlformats.org/officeDocument/2006/relationships/image" Target="../media/image213.png"/><Relationship Id="rId55" Type="http://schemas.openxmlformats.org/officeDocument/2006/relationships/customXml" Target="../ink/ink191.xml"/><Relationship Id="rId54" Type="http://schemas.openxmlformats.org/officeDocument/2006/relationships/image" Target="../media/image212.png"/><Relationship Id="rId53" Type="http://schemas.openxmlformats.org/officeDocument/2006/relationships/customXml" Target="../ink/ink190.xml"/><Relationship Id="rId52" Type="http://schemas.openxmlformats.org/officeDocument/2006/relationships/image" Target="../media/image211.png"/><Relationship Id="rId51" Type="http://schemas.openxmlformats.org/officeDocument/2006/relationships/customXml" Target="../ink/ink189.xml"/><Relationship Id="rId50" Type="http://schemas.openxmlformats.org/officeDocument/2006/relationships/image" Target="../media/image210.png"/><Relationship Id="rId5" Type="http://schemas.openxmlformats.org/officeDocument/2006/relationships/customXml" Target="../ink/ink166.xml"/><Relationship Id="rId49" Type="http://schemas.openxmlformats.org/officeDocument/2006/relationships/customXml" Target="../ink/ink188.xml"/><Relationship Id="rId48" Type="http://schemas.openxmlformats.org/officeDocument/2006/relationships/image" Target="../media/image209.png"/><Relationship Id="rId47" Type="http://schemas.openxmlformats.org/officeDocument/2006/relationships/customXml" Target="../ink/ink187.xml"/><Relationship Id="rId46" Type="http://schemas.openxmlformats.org/officeDocument/2006/relationships/image" Target="../media/image208.png"/><Relationship Id="rId45" Type="http://schemas.openxmlformats.org/officeDocument/2006/relationships/customXml" Target="../ink/ink186.xml"/><Relationship Id="rId44" Type="http://schemas.openxmlformats.org/officeDocument/2006/relationships/image" Target="../media/image207.png"/><Relationship Id="rId43" Type="http://schemas.openxmlformats.org/officeDocument/2006/relationships/customXml" Target="../ink/ink185.xml"/><Relationship Id="rId42" Type="http://schemas.openxmlformats.org/officeDocument/2006/relationships/image" Target="../media/image206.png"/><Relationship Id="rId41" Type="http://schemas.openxmlformats.org/officeDocument/2006/relationships/customXml" Target="../ink/ink184.xml"/><Relationship Id="rId40" Type="http://schemas.openxmlformats.org/officeDocument/2006/relationships/image" Target="../media/image205.png"/><Relationship Id="rId4" Type="http://schemas.openxmlformats.org/officeDocument/2006/relationships/image" Target="../media/image188.png"/><Relationship Id="rId39" Type="http://schemas.openxmlformats.org/officeDocument/2006/relationships/customXml" Target="../ink/ink183.xml"/><Relationship Id="rId38" Type="http://schemas.openxmlformats.org/officeDocument/2006/relationships/image" Target="../media/image204.png"/><Relationship Id="rId37" Type="http://schemas.openxmlformats.org/officeDocument/2006/relationships/customXml" Target="../ink/ink182.xml"/><Relationship Id="rId36" Type="http://schemas.openxmlformats.org/officeDocument/2006/relationships/image" Target="../media/image203.png"/><Relationship Id="rId35" Type="http://schemas.openxmlformats.org/officeDocument/2006/relationships/customXml" Target="../ink/ink181.xml"/><Relationship Id="rId34" Type="http://schemas.openxmlformats.org/officeDocument/2006/relationships/image" Target="../media/image202.png"/><Relationship Id="rId33" Type="http://schemas.openxmlformats.org/officeDocument/2006/relationships/customXml" Target="../ink/ink180.xml"/><Relationship Id="rId32" Type="http://schemas.openxmlformats.org/officeDocument/2006/relationships/image" Target="../media/image201.png"/><Relationship Id="rId31" Type="http://schemas.openxmlformats.org/officeDocument/2006/relationships/customXml" Target="../ink/ink179.xml"/><Relationship Id="rId30" Type="http://schemas.openxmlformats.org/officeDocument/2006/relationships/image" Target="../media/image200.png"/><Relationship Id="rId3" Type="http://schemas.openxmlformats.org/officeDocument/2006/relationships/customXml" Target="../ink/ink165.xml"/><Relationship Id="rId29" Type="http://schemas.openxmlformats.org/officeDocument/2006/relationships/customXml" Target="../ink/ink178.xml"/><Relationship Id="rId28" Type="http://schemas.openxmlformats.org/officeDocument/2006/relationships/image" Target="../media/image199.png"/><Relationship Id="rId27" Type="http://schemas.openxmlformats.org/officeDocument/2006/relationships/customXml" Target="../ink/ink177.xml"/><Relationship Id="rId26" Type="http://schemas.openxmlformats.org/officeDocument/2006/relationships/image" Target="../media/image198.png"/><Relationship Id="rId25" Type="http://schemas.openxmlformats.org/officeDocument/2006/relationships/customXml" Target="../ink/ink176.xml"/><Relationship Id="rId24" Type="http://schemas.openxmlformats.org/officeDocument/2006/relationships/image" Target="../media/image197.png"/><Relationship Id="rId23" Type="http://schemas.openxmlformats.org/officeDocument/2006/relationships/customXml" Target="../ink/ink175.xml"/><Relationship Id="rId22" Type="http://schemas.openxmlformats.org/officeDocument/2006/relationships/image" Target="../media/image196.png"/><Relationship Id="rId21" Type="http://schemas.openxmlformats.org/officeDocument/2006/relationships/customXml" Target="../ink/ink174.xml"/><Relationship Id="rId20" Type="http://schemas.openxmlformats.org/officeDocument/2006/relationships/image" Target="../media/image195.png"/><Relationship Id="rId2" Type="http://schemas.openxmlformats.org/officeDocument/2006/relationships/image" Target="../media/image187.png"/><Relationship Id="rId19" Type="http://schemas.openxmlformats.org/officeDocument/2006/relationships/customXml" Target="../ink/ink173.xml"/><Relationship Id="rId18" Type="http://schemas.openxmlformats.org/officeDocument/2006/relationships/image" Target="../media/image194.png"/><Relationship Id="rId17" Type="http://schemas.openxmlformats.org/officeDocument/2006/relationships/customXml" Target="../ink/ink172.xml"/><Relationship Id="rId16" Type="http://schemas.openxmlformats.org/officeDocument/2006/relationships/image" Target="../media/image193.png"/><Relationship Id="rId15" Type="http://schemas.openxmlformats.org/officeDocument/2006/relationships/customXml" Target="../ink/ink171.xml"/><Relationship Id="rId14" Type="http://schemas.openxmlformats.org/officeDocument/2006/relationships/image" Target="../media/image192.png"/><Relationship Id="rId13" Type="http://schemas.openxmlformats.org/officeDocument/2006/relationships/customXml" Target="../ink/ink170.xml"/><Relationship Id="rId122" Type="http://schemas.openxmlformats.org/officeDocument/2006/relationships/notesSlide" Target="../notesSlides/notesSlide21.xml"/><Relationship Id="rId121" Type="http://schemas.openxmlformats.org/officeDocument/2006/relationships/slideLayout" Target="../slideLayouts/slideLayout12.xml"/><Relationship Id="rId120" Type="http://schemas.openxmlformats.org/officeDocument/2006/relationships/image" Target="../media/image245.png"/><Relationship Id="rId12" Type="http://schemas.openxmlformats.org/officeDocument/2006/relationships/image" Target="../media/image30.png"/><Relationship Id="rId119" Type="http://schemas.openxmlformats.org/officeDocument/2006/relationships/customXml" Target="../ink/ink223.xml"/><Relationship Id="rId118" Type="http://schemas.openxmlformats.org/officeDocument/2006/relationships/image" Target="../media/image244.png"/><Relationship Id="rId117" Type="http://schemas.openxmlformats.org/officeDocument/2006/relationships/customXml" Target="../ink/ink222.xml"/><Relationship Id="rId116" Type="http://schemas.openxmlformats.org/officeDocument/2006/relationships/image" Target="../media/image243.png"/><Relationship Id="rId115" Type="http://schemas.openxmlformats.org/officeDocument/2006/relationships/customXml" Target="../ink/ink221.xml"/><Relationship Id="rId114" Type="http://schemas.openxmlformats.org/officeDocument/2006/relationships/image" Target="../media/image242.png"/><Relationship Id="rId113" Type="http://schemas.openxmlformats.org/officeDocument/2006/relationships/customXml" Target="../ink/ink220.xml"/><Relationship Id="rId112" Type="http://schemas.openxmlformats.org/officeDocument/2006/relationships/image" Target="../media/image241.png"/><Relationship Id="rId111" Type="http://schemas.openxmlformats.org/officeDocument/2006/relationships/customXml" Target="../ink/ink219.xml"/><Relationship Id="rId110" Type="http://schemas.openxmlformats.org/officeDocument/2006/relationships/image" Target="../media/image240.png"/><Relationship Id="rId11" Type="http://schemas.openxmlformats.org/officeDocument/2006/relationships/customXml" Target="../ink/ink169.xml"/><Relationship Id="rId109" Type="http://schemas.openxmlformats.org/officeDocument/2006/relationships/customXml" Target="../ink/ink218.xml"/><Relationship Id="rId108" Type="http://schemas.openxmlformats.org/officeDocument/2006/relationships/image" Target="../media/image239.png"/><Relationship Id="rId107" Type="http://schemas.openxmlformats.org/officeDocument/2006/relationships/customXml" Target="../ink/ink217.xml"/><Relationship Id="rId106" Type="http://schemas.openxmlformats.org/officeDocument/2006/relationships/image" Target="../media/image238.png"/><Relationship Id="rId105" Type="http://schemas.openxmlformats.org/officeDocument/2006/relationships/customXml" Target="../ink/ink216.xml"/><Relationship Id="rId104" Type="http://schemas.openxmlformats.org/officeDocument/2006/relationships/image" Target="../media/image237.png"/><Relationship Id="rId103" Type="http://schemas.openxmlformats.org/officeDocument/2006/relationships/customXml" Target="../ink/ink215.xml"/><Relationship Id="rId102" Type="http://schemas.openxmlformats.org/officeDocument/2006/relationships/image" Target="../media/image236.png"/><Relationship Id="rId101" Type="http://schemas.openxmlformats.org/officeDocument/2006/relationships/customXml" Target="../ink/ink214.xml"/><Relationship Id="rId100" Type="http://schemas.openxmlformats.org/officeDocument/2006/relationships/image" Target="../media/image235.png"/><Relationship Id="rId10" Type="http://schemas.openxmlformats.org/officeDocument/2006/relationships/image" Target="../media/image191.png"/><Relationship Id="rId1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customXml" Target="../ink/ink227.xml"/><Relationship Id="rId7" Type="http://schemas.openxmlformats.org/officeDocument/2006/relationships/image" Target="../media/image249.png"/><Relationship Id="rId6" Type="http://schemas.openxmlformats.org/officeDocument/2006/relationships/customXml" Target="../ink/ink226.xml"/><Relationship Id="rId5" Type="http://schemas.openxmlformats.org/officeDocument/2006/relationships/image" Target="../media/image248.png"/><Relationship Id="rId4" Type="http://schemas.openxmlformats.org/officeDocument/2006/relationships/customXml" Target="../ink/ink225.xml"/><Relationship Id="rId38" Type="http://schemas.openxmlformats.org/officeDocument/2006/relationships/notesSlide" Target="../notesSlides/notesSlide22.xml"/><Relationship Id="rId37" Type="http://schemas.openxmlformats.org/officeDocument/2006/relationships/slideLayout" Target="../slideLayouts/slideLayout12.xml"/><Relationship Id="rId36" Type="http://schemas.openxmlformats.org/officeDocument/2006/relationships/image" Target="../media/image262.png"/><Relationship Id="rId35" Type="http://schemas.openxmlformats.org/officeDocument/2006/relationships/customXml" Target="../ink/ink241.xml"/><Relationship Id="rId34" Type="http://schemas.openxmlformats.org/officeDocument/2006/relationships/image" Target="../media/image261.png"/><Relationship Id="rId33" Type="http://schemas.openxmlformats.org/officeDocument/2006/relationships/customXml" Target="../ink/ink240.xml"/><Relationship Id="rId32" Type="http://schemas.openxmlformats.org/officeDocument/2006/relationships/image" Target="../media/image260.png"/><Relationship Id="rId31" Type="http://schemas.openxmlformats.org/officeDocument/2006/relationships/customXml" Target="../ink/ink239.xml"/><Relationship Id="rId30" Type="http://schemas.openxmlformats.org/officeDocument/2006/relationships/image" Target="../media/image259.png"/><Relationship Id="rId3" Type="http://schemas.openxmlformats.org/officeDocument/2006/relationships/image" Target="../media/image247.png"/><Relationship Id="rId29" Type="http://schemas.openxmlformats.org/officeDocument/2006/relationships/customXml" Target="../ink/ink238.xml"/><Relationship Id="rId28" Type="http://schemas.openxmlformats.org/officeDocument/2006/relationships/customXml" Target="../ink/ink237.xml"/><Relationship Id="rId27" Type="http://schemas.openxmlformats.org/officeDocument/2006/relationships/image" Target="../media/image258.png"/><Relationship Id="rId26" Type="http://schemas.openxmlformats.org/officeDocument/2006/relationships/customXml" Target="../ink/ink236.xml"/><Relationship Id="rId25" Type="http://schemas.openxmlformats.org/officeDocument/2006/relationships/image" Target="../media/image257.png"/><Relationship Id="rId24" Type="http://schemas.openxmlformats.org/officeDocument/2006/relationships/customXml" Target="../ink/ink235.xml"/><Relationship Id="rId23" Type="http://schemas.openxmlformats.org/officeDocument/2006/relationships/image" Target="../media/image256.png"/><Relationship Id="rId22" Type="http://schemas.openxmlformats.org/officeDocument/2006/relationships/customXml" Target="../ink/ink234.xml"/><Relationship Id="rId21" Type="http://schemas.openxmlformats.org/officeDocument/2006/relationships/image" Target="../media/image255.png"/><Relationship Id="rId20" Type="http://schemas.openxmlformats.org/officeDocument/2006/relationships/customXml" Target="../ink/ink233.xml"/><Relationship Id="rId2" Type="http://schemas.openxmlformats.org/officeDocument/2006/relationships/customXml" Target="../ink/ink224.xml"/><Relationship Id="rId19" Type="http://schemas.openxmlformats.org/officeDocument/2006/relationships/image" Target="../media/image30.png"/><Relationship Id="rId18" Type="http://schemas.openxmlformats.org/officeDocument/2006/relationships/customXml" Target="../ink/ink232.xml"/><Relationship Id="rId17" Type="http://schemas.openxmlformats.org/officeDocument/2006/relationships/image" Target="../media/image254.png"/><Relationship Id="rId16" Type="http://schemas.openxmlformats.org/officeDocument/2006/relationships/customXml" Target="../ink/ink231.xml"/><Relationship Id="rId15" Type="http://schemas.openxmlformats.org/officeDocument/2006/relationships/image" Target="../media/image253.png"/><Relationship Id="rId14" Type="http://schemas.openxmlformats.org/officeDocument/2006/relationships/customXml" Target="../ink/ink230.xml"/><Relationship Id="rId13" Type="http://schemas.openxmlformats.org/officeDocument/2006/relationships/image" Target="../media/image252.png"/><Relationship Id="rId12" Type="http://schemas.openxmlformats.org/officeDocument/2006/relationships/customXml" Target="../ink/ink229.xml"/><Relationship Id="rId11" Type="http://schemas.openxmlformats.org/officeDocument/2006/relationships/image" Target="../media/image251.png"/><Relationship Id="rId10" Type="http://schemas.openxmlformats.org/officeDocument/2006/relationships/customXml" Target="../ink/ink228.xml"/><Relationship Id="rId1" Type="http://schemas.openxmlformats.org/officeDocument/2006/relationships/image" Target="../media/image246.png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90.xml"/><Relationship Id="rId98" Type="http://schemas.openxmlformats.org/officeDocument/2006/relationships/image" Target="../media/image309.png"/><Relationship Id="rId97" Type="http://schemas.openxmlformats.org/officeDocument/2006/relationships/customXml" Target="../ink/ink289.xml"/><Relationship Id="rId96" Type="http://schemas.openxmlformats.org/officeDocument/2006/relationships/image" Target="../media/image308.png"/><Relationship Id="rId95" Type="http://schemas.openxmlformats.org/officeDocument/2006/relationships/customXml" Target="../ink/ink288.xml"/><Relationship Id="rId94" Type="http://schemas.openxmlformats.org/officeDocument/2006/relationships/image" Target="../media/image307.png"/><Relationship Id="rId93" Type="http://schemas.openxmlformats.org/officeDocument/2006/relationships/customXml" Target="../ink/ink287.xml"/><Relationship Id="rId92" Type="http://schemas.openxmlformats.org/officeDocument/2006/relationships/image" Target="../media/image306.png"/><Relationship Id="rId91" Type="http://schemas.openxmlformats.org/officeDocument/2006/relationships/customXml" Target="../ink/ink286.xml"/><Relationship Id="rId90" Type="http://schemas.openxmlformats.org/officeDocument/2006/relationships/image" Target="../media/image305.png"/><Relationship Id="rId9" Type="http://schemas.openxmlformats.org/officeDocument/2006/relationships/customXml" Target="../ink/ink244.xml"/><Relationship Id="rId89" Type="http://schemas.openxmlformats.org/officeDocument/2006/relationships/customXml" Target="../ink/ink285.xml"/><Relationship Id="rId88" Type="http://schemas.openxmlformats.org/officeDocument/2006/relationships/image" Target="../media/image304.png"/><Relationship Id="rId87" Type="http://schemas.openxmlformats.org/officeDocument/2006/relationships/customXml" Target="../ink/ink284.xml"/><Relationship Id="rId86" Type="http://schemas.openxmlformats.org/officeDocument/2006/relationships/image" Target="../media/image303.png"/><Relationship Id="rId85" Type="http://schemas.openxmlformats.org/officeDocument/2006/relationships/customXml" Target="../ink/ink283.xml"/><Relationship Id="rId84" Type="http://schemas.openxmlformats.org/officeDocument/2006/relationships/image" Target="../media/image302.png"/><Relationship Id="rId83" Type="http://schemas.openxmlformats.org/officeDocument/2006/relationships/customXml" Target="../ink/ink282.xml"/><Relationship Id="rId82" Type="http://schemas.openxmlformats.org/officeDocument/2006/relationships/image" Target="../media/image301.png"/><Relationship Id="rId81" Type="http://schemas.openxmlformats.org/officeDocument/2006/relationships/customXml" Target="../ink/ink281.xml"/><Relationship Id="rId80" Type="http://schemas.openxmlformats.org/officeDocument/2006/relationships/image" Target="../media/image300.png"/><Relationship Id="rId8" Type="http://schemas.openxmlformats.org/officeDocument/2006/relationships/image" Target="../media/image268.png"/><Relationship Id="rId79" Type="http://schemas.openxmlformats.org/officeDocument/2006/relationships/customXml" Target="../ink/ink280.xml"/><Relationship Id="rId78" Type="http://schemas.openxmlformats.org/officeDocument/2006/relationships/image" Target="../media/image299.png"/><Relationship Id="rId77" Type="http://schemas.openxmlformats.org/officeDocument/2006/relationships/customXml" Target="../ink/ink279.xml"/><Relationship Id="rId76" Type="http://schemas.openxmlformats.org/officeDocument/2006/relationships/image" Target="../media/image298.png"/><Relationship Id="rId75" Type="http://schemas.openxmlformats.org/officeDocument/2006/relationships/customXml" Target="../ink/ink278.xml"/><Relationship Id="rId74" Type="http://schemas.openxmlformats.org/officeDocument/2006/relationships/image" Target="../media/image297.png"/><Relationship Id="rId73" Type="http://schemas.openxmlformats.org/officeDocument/2006/relationships/customXml" Target="../ink/ink277.xml"/><Relationship Id="rId72" Type="http://schemas.openxmlformats.org/officeDocument/2006/relationships/image" Target="../media/image296.png"/><Relationship Id="rId71" Type="http://schemas.openxmlformats.org/officeDocument/2006/relationships/customXml" Target="../ink/ink276.xml"/><Relationship Id="rId70" Type="http://schemas.openxmlformats.org/officeDocument/2006/relationships/image" Target="../media/image295.png"/><Relationship Id="rId7" Type="http://schemas.openxmlformats.org/officeDocument/2006/relationships/customXml" Target="../ink/ink243.xml"/><Relationship Id="rId69" Type="http://schemas.openxmlformats.org/officeDocument/2006/relationships/customXml" Target="../ink/ink275.xml"/><Relationship Id="rId68" Type="http://schemas.openxmlformats.org/officeDocument/2006/relationships/image" Target="../media/image294.png"/><Relationship Id="rId67" Type="http://schemas.openxmlformats.org/officeDocument/2006/relationships/customXml" Target="../ink/ink274.xml"/><Relationship Id="rId66" Type="http://schemas.openxmlformats.org/officeDocument/2006/relationships/image" Target="../media/image43.png"/><Relationship Id="rId65" Type="http://schemas.openxmlformats.org/officeDocument/2006/relationships/customXml" Target="../ink/ink273.xml"/><Relationship Id="rId64" Type="http://schemas.openxmlformats.org/officeDocument/2006/relationships/image" Target="../media/image293.png"/><Relationship Id="rId63" Type="http://schemas.openxmlformats.org/officeDocument/2006/relationships/customXml" Target="../ink/ink272.xml"/><Relationship Id="rId62" Type="http://schemas.openxmlformats.org/officeDocument/2006/relationships/image" Target="../media/image292.png"/><Relationship Id="rId61" Type="http://schemas.openxmlformats.org/officeDocument/2006/relationships/customXml" Target="../ink/ink271.xml"/><Relationship Id="rId60" Type="http://schemas.openxmlformats.org/officeDocument/2006/relationships/image" Target="../media/image291.png"/><Relationship Id="rId6" Type="http://schemas.openxmlformats.org/officeDocument/2006/relationships/image" Target="../media/image267.png"/><Relationship Id="rId59" Type="http://schemas.openxmlformats.org/officeDocument/2006/relationships/customXml" Target="../ink/ink270.xml"/><Relationship Id="rId58" Type="http://schemas.openxmlformats.org/officeDocument/2006/relationships/image" Target="../media/image290.png"/><Relationship Id="rId57" Type="http://schemas.openxmlformats.org/officeDocument/2006/relationships/customXml" Target="../ink/ink269.xml"/><Relationship Id="rId56" Type="http://schemas.openxmlformats.org/officeDocument/2006/relationships/image" Target="../media/image162.png"/><Relationship Id="rId55" Type="http://schemas.openxmlformats.org/officeDocument/2006/relationships/customXml" Target="../ink/ink268.xml"/><Relationship Id="rId54" Type="http://schemas.openxmlformats.org/officeDocument/2006/relationships/image" Target="../media/image289.png"/><Relationship Id="rId53" Type="http://schemas.openxmlformats.org/officeDocument/2006/relationships/customXml" Target="../ink/ink267.xml"/><Relationship Id="rId52" Type="http://schemas.openxmlformats.org/officeDocument/2006/relationships/image" Target="../media/image288.png"/><Relationship Id="rId51" Type="http://schemas.openxmlformats.org/officeDocument/2006/relationships/customXml" Target="../ink/ink266.xml"/><Relationship Id="rId50" Type="http://schemas.openxmlformats.org/officeDocument/2006/relationships/customXml" Target="../ink/ink265.xml"/><Relationship Id="rId5" Type="http://schemas.openxmlformats.org/officeDocument/2006/relationships/customXml" Target="../ink/ink242.xml"/><Relationship Id="rId49" Type="http://schemas.openxmlformats.org/officeDocument/2006/relationships/image" Target="../media/image287.png"/><Relationship Id="rId48" Type="http://schemas.openxmlformats.org/officeDocument/2006/relationships/customXml" Target="../ink/ink264.xml"/><Relationship Id="rId47" Type="http://schemas.openxmlformats.org/officeDocument/2006/relationships/image" Target="../media/image286.png"/><Relationship Id="rId46" Type="http://schemas.openxmlformats.org/officeDocument/2006/relationships/customXml" Target="../ink/ink263.xml"/><Relationship Id="rId45" Type="http://schemas.openxmlformats.org/officeDocument/2006/relationships/image" Target="../media/image285.png"/><Relationship Id="rId44" Type="http://schemas.openxmlformats.org/officeDocument/2006/relationships/customXml" Target="../ink/ink262.xml"/><Relationship Id="rId43" Type="http://schemas.openxmlformats.org/officeDocument/2006/relationships/image" Target="../media/image284.png"/><Relationship Id="rId42" Type="http://schemas.openxmlformats.org/officeDocument/2006/relationships/customXml" Target="../ink/ink261.xml"/><Relationship Id="rId41" Type="http://schemas.openxmlformats.org/officeDocument/2006/relationships/image" Target="../media/image283.png"/><Relationship Id="rId40" Type="http://schemas.openxmlformats.org/officeDocument/2006/relationships/customXml" Target="../ink/ink260.xml"/><Relationship Id="rId4" Type="http://schemas.openxmlformats.org/officeDocument/2006/relationships/image" Target="../media/image266.png"/><Relationship Id="rId39" Type="http://schemas.openxmlformats.org/officeDocument/2006/relationships/customXml" Target="../ink/ink259.xml"/><Relationship Id="rId38" Type="http://schemas.openxmlformats.org/officeDocument/2006/relationships/image" Target="../media/image282.png"/><Relationship Id="rId37" Type="http://schemas.openxmlformats.org/officeDocument/2006/relationships/customXml" Target="../ink/ink258.xml"/><Relationship Id="rId36" Type="http://schemas.openxmlformats.org/officeDocument/2006/relationships/image" Target="../media/image30.png"/><Relationship Id="rId35" Type="http://schemas.openxmlformats.org/officeDocument/2006/relationships/customXml" Target="../ink/ink257.xml"/><Relationship Id="rId34" Type="http://schemas.openxmlformats.org/officeDocument/2006/relationships/image" Target="../media/image281.png"/><Relationship Id="rId33" Type="http://schemas.openxmlformats.org/officeDocument/2006/relationships/customXml" Target="../ink/ink256.xml"/><Relationship Id="rId32" Type="http://schemas.openxmlformats.org/officeDocument/2006/relationships/image" Target="../media/image280.png"/><Relationship Id="rId31" Type="http://schemas.openxmlformats.org/officeDocument/2006/relationships/customXml" Target="../ink/ink255.xml"/><Relationship Id="rId30" Type="http://schemas.openxmlformats.org/officeDocument/2006/relationships/image" Target="../media/image279.png"/><Relationship Id="rId3" Type="http://schemas.openxmlformats.org/officeDocument/2006/relationships/image" Target="../media/image265.png"/><Relationship Id="rId29" Type="http://schemas.openxmlformats.org/officeDocument/2006/relationships/customXml" Target="../ink/ink254.xml"/><Relationship Id="rId28" Type="http://schemas.openxmlformats.org/officeDocument/2006/relationships/image" Target="../media/image278.png"/><Relationship Id="rId27" Type="http://schemas.openxmlformats.org/officeDocument/2006/relationships/customXml" Target="../ink/ink253.xml"/><Relationship Id="rId26" Type="http://schemas.openxmlformats.org/officeDocument/2006/relationships/image" Target="../media/image277.png"/><Relationship Id="rId25" Type="http://schemas.openxmlformats.org/officeDocument/2006/relationships/customXml" Target="../ink/ink252.xml"/><Relationship Id="rId24" Type="http://schemas.openxmlformats.org/officeDocument/2006/relationships/image" Target="../media/image276.png"/><Relationship Id="rId23" Type="http://schemas.openxmlformats.org/officeDocument/2006/relationships/customXml" Target="../ink/ink251.xml"/><Relationship Id="rId22" Type="http://schemas.openxmlformats.org/officeDocument/2006/relationships/image" Target="../media/image275.png"/><Relationship Id="rId21" Type="http://schemas.openxmlformats.org/officeDocument/2006/relationships/customXml" Target="../ink/ink250.xml"/><Relationship Id="rId20" Type="http://schemas.openxmlformats.org/officeDocument/2006/relationships/image" Target="../media/image274.png"/><Relationship Id="rId2" Type="http://schemas.openxmlformats.org/officeDocument/2006/relationships/image" Target="../media/image264.png"/><Relationship Id="rId19" Type="http://schemas.openxmlformats.org/officeDocument/2006/relationships/customXml" Target="../ink/ink249.xml"/><Relationship Id="rId18" Type="http://schemas.openxmlformats.org/officeDocument/2006/relationships/image" Target="../media/image273.png"/><Relationship Id="rId17" Type="http://schemas.openxmlformats.org/officeDocument/2006/relationships/customXml" Target="../ink/ink248.xml"/><Relationship Id="rId16" Type="http://schemas.openxmlformats.org/officeDocument/2006/relationships/image" Target="../media/image272.png"/><Relationship Id="rId15" Type="http://schemas.openxmlformats.org/officeDocument/2006/relationships/customXml" Target="../ink/ink247.xml"/><Relationship Id="rId14" Type="http://schemas.openxmlformats.org/officeDocument/2006/relationships/image" Target="../media/image271.png"/><Relationship Id="rId133" Type="http://schemas.openxmlformats.org/officeDocument/2006/relationships/notesSlide" Target="../notesSlides/notesSlide23.xml"/><Relationship Id="rId132" Type="http://schemas.openxmlformats.org/officeDocument/2006/relationships/slideLayout" Target="../slideLayouts/slideLayout12.xml"/><Relationship Id="rId131" Type="http://schemas.openxmlformats.org/officeDocument/2006/relationships/image" Target="../media/image324.png"/><Relationship Id="rId130" Type="http://schemas.openxmlformats.org/officeDocument/2006/relationships/customXml" Target="../ink/ink306.xml"/><Relationship Id="rId13" Type="http://schemas.openxmlformats.org/officeDocument/2006/relationships/customXml" Target="../ink/ink246.xml"/><Relationship Id="rId129" Type="http://schemas.openxmlformats.org/officeDocument/2006/relationships/image" Target="../media/image323.png"/><Relationship Id="rId128" Type="http://schemas.openxmlformats.org/officeDocument/2006/relationships/customXml" Target="../ink/ink305.xml"/><Relationship Id="rId127" Type="http://schemas.openxmlformats.org/officeDocument/2006/relationships/image" Target="../media/image322.png"/><Relationship Id="rId126" Type="http://schemas.openxmlformats.org/officeDocument/2006/relationships/customXml" Target="../ink/ink304.xml"/><Relationship Id="rId125" Type="http://schemas.openxmlformats.org/officeDocument/2006/relationships/image" Target="../media/image321.png"/><Relationship Id="rId124" Type="http://schemas.openxmlformats.org/officeDocument/2006/relationships/customXml" Target="../ink/ink303.xml"/><Relationship Id="rId123" Type="http://schemas.openxmlformats.org/officeDocument/2006/relationships/image" Target="../media/image320.png"/><Relationship Id="rId122" Type="http://schemas.openxmlformats.org/officeDocument/2006/relationships/customXml" Target="../ink/ink302.xml"/><Relationship Id="rId121" Type="http://schemas.openxmlformats.org/officeDocument/2006/relationships/image" Target="../media/image319.png"/><Relationship Id="rId120" Type="http://schemas.openxmlformats.org/officeDocument/2006/relationships/customXml" Target="../ink/ink301.xml"/><Relationship Id="rId12" Type="http://schemas.openxmlformats.org/officeDocument/2006/relationships/image" Target="../media/image270.png"/><Relationship Id="rId119" Type="http://schemas.openxmlformats.org/officeDocument/2006/relationships/image" Target="../media/image318.png"/><Relationship Id="rId118" Type="http://schemas.openxmlformats.org/officeDocument/2006/relationships/customXml" Target="../ink/ink300.xml"/><Relationship Id="rId117" Type="http://schemas.openxmlformats.org/officeDocument/2006/relationships/customXml" Target="../ink/ink299.xml"/><Relationship Id="rId116" Type="http://schemas.openxmlformats.org/officeDocument/2006/relationships/image" Target="../media/image317.png"/><Relationship Id="rId115" Type="http://schemas.openxmlformats.org/officeDocument/2006/relationships/customXml" Target="../ink/ink298.xml"/><Relationship Id="rId114" Type="http://schemas.openxmlformats.org/officeDocument/2006/relationships/image" Target="../media/image29.png"/><Relationship Id="rId113" Type="http://schemas.openxmlformats.org/officeDocument/2006/relationships/customXml" Target="../ink/ink297.xml"/><Relationship Id="rId112" Type="http://schemas.openxmlformats.org/officeDocument/2006/relationships/image" Target="../media/image316.png"/><Relationship Id="rId111" Type="http://schemas.openxmlformats.org/officeDocument/2006/relationships/customXml" Target="../ink/ink296.xml"/><Relationship Id="rId110" Type="http://schemas.openxmlformats.org/officeDocument/2006/relationships/image" Target="../media/image315.png"/><Relationship Id="rId11" Type="http://schemas.openxmlformats.org/officeDocument/2006/relationships/customXml" Target="../ink/ink245.xml"/><Relationship Id="rId109" Type="http://schemas.openxmlformats.org/officeDocument/2006/relationships/customXml" Target="../ink/ink295.xml"/><Relationship Id="rId108" Type="http://schemas.openxmlformats.org/officeDocument/2006/relationships/image" Target="../media/image314.png"/><Relationship Id="rId107" Type="http://schemas.openxmlformats.org/officeDocument/2006/relationships/customXml" Target="../ink/ink294.xml"/><Relationship Id="rId106" Type="http://schemas.openxmlformats.org/officeDocument/2006/relationships/image" Target="../media/image313.png"/><Relationship Id="rId105" Type="http://schemas.openxmlformats.org/officeDocument/2006/relationships/customXml" Target="../ink/ink293.xml"/><Relationship Id="rId104" Type="http://schemas.openxmlformats.org/officeDocument/2006/relationships/image" Target="../media/image312.png"/><Relationship Id="rId103" Type="http://schemas.openxmlformats.org/officeDocument/2006/relationships/customXml" Target="../ink/ink292.xml"/><Relationship Id="rId102" Type="http://schemas.openxmlformats.org/officeDocument/2006/relationships/image" Target="../media/image311.png"/><Relationship Id="rId101" Type="http://schemas.openxmlformats.org/officeDocument/2006/relationships/customXml" Target="../ink/ink291.xml"/><Relationship Id="rId100" Type="http://schemas.openxmlformats.org/officeDocument/2006/relationships/image" Target="../media/image310.png"/><Relationship Id="rId10" Type="http://schemas.openxmlformats.org/officeDocument/2006/relationships/image" Target="../media/image269.png"/><Relationship Id="rId1" Type="http://schemas.openxmlformats.org/officeDocument/2006/relationships/image" Target="../media/image26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9.png"/><Relationship Id="rId8" Type="http://schemas.openxmlformats.org/officeDocument/2006/relationships/customXml" Target="../ink/ink310.xml"/><Relationship Id="rId7" Type="http://schemas.openxmlformats.org/officeDocument/2006/relationships/image" Target="../media/image328.png"/><Relationship Id="rId61" Type="http://schemas.openxmlformats.org/officeDocument/2006/relationships/notesSlide" Target="../notesSlides/notesSlide24.xml"/><Relationship Id="rId60" Type="http://schemas.openxmlformats.org/officeDocument/2006/relationships/slideLayout" Target="../slideLayouts/slideLayout12.xml"/><Relationship Id="rId6" Type="http://schemas.openxmlformats.org/officeDocument/2006/relationships/customXml" Target="../ink/ink309.xml"/><Relationship Id="rId59" Type="http://schemas.openxmlformats.org/officeDocument/2006/relationships/image" Target="../media/image354.png"/><Relationship Id="rId58" Type="http://schemas.openxmlformats.org/officeDocument/2006/relationships/customXml" Target="../ink/ink335.xml"/><Relationship Id="rId57" Type="http://schemas.openxmlformats.org/officeDocument/2006/relationships/image" Target="../media/image353.png"/><Relationship Id="rId56" Type="http://schemas.openxmlformats.org/officeDocument/2006/relationships/customXml" Target="../ink/ink334.xml"/><Relationship Id="rId55" Type="http://schemas.openxmlformats.org/officeDocument/2006/relationships/image" Target="../media/image352.png"/><Relationship Id="rId54" Type="http://schemas.openxmlformats.org/officeDocument/2006/relationships/customXml" Target="../ink/ink333.xml"/><Relationship Id="rId53" Type="http://schemas.openxmlformats.org/officeDocument/2006/relationships/image" Target="../media/image351.png"/><Relationship Id="rId52" Type="http://schemas.openxmlformats.org/officeDocument/2006/relationships/customXml" Target="../ink/ink332.xml"/><Relationship Id="rId51" Type="http://schemas.openxmlformats.org/officeDocument/2006/relationships/image" Target="../media/image350.png"/><Relationship Id="rId50" Type="http://schemas.openxmlformats.org/officeDocument/2006/relationships/customXml" Target="../ink/ink331.xml"/><Relationship Id="rId5" Type="http://schemas.openxmlformats.org/officeDocument/2006/relationships/image" Target="../media/image327.png"/><Relationship Id="rId49" Type="http://schemas.openxmlformats.org/officeDocument/2006/relationships/image" Target="../media/image349.png"/><Relationship Id="rId48" Type="http://schemas.openxmlformats.org/officeDocument/2006/relationships/customXml" Target="../ink/ink330.xml"/><Relationship Id="rId47" Type="http://schemas.openxmlformats.org/officeDocument/2006/relationships/image" Target="../media/image348.png"/><Relationship Id="rId46" Type="http://schemas.openxmlformats.org/officeDocument/2006/relationships/customXml" Target="../ink/ink329.xml"/><Relationship Id="rId45" Type="http://schemas.openxmlformats.org/officeDocument/2006/relationships/image" Target="../media/image347.png"/><Relationship Id="rId44" Type="http://schemas.openxmlformats.org/officeDocument/2006/relationships/customXml" Target="../ink/ink328.xml"/><Relationship Id="rId43" Type="http://schemas.openxmlformats.org/officeDocument/2006/relationships/image" Target="../media/image346.png"/><Relationship Id="rId42" Type="http://schemas.openxmlformats.org/officeDocument/2006/relationships/customXml" Target="../ink/ink327.xml"/><Relationship Id="rId41" Type="http://schemas.openxmlformats.org/officeDocument/2006/relationships/image" Target="../media/image345.png"/><Relationship Id="rId40" Type="http://schemas.openxmlformats.org/officeDocument/2006/relationships/customXml" Target="../ink/ink326.xml"/><Relationship Id="rId4" Type="http://schemas.openxmlformats.org/officeDocument/2006/relationships/customXml" Target="../ink/ink308.xml"/><Relationship Id="rId39" Type="http://schemas.openxmlformats.org/officeDocument/2006/relationships/image" Target="../media/image344.png"/><Relationship Id="rId38" Type="http://schemas.openxmlformats.org/officeDocument/2006/relationships/customXml" Target="../ink/ink325.xml"/><Relationship Id="rId37" Type="http://schemas.openxmlformats.org/officeDocument/2006/relationships/image" Target="../media/image343.png"/><Relationship Id="rId36" Type="http://schemas.openxmlformats.org/officeDocument/2006/relationships/customXml" Target="../ink/ink324.xml"/><Relationship Id="rId35" Type="http://schemas.openxmlformats.org/officeDocument/2006/relationships/image" Target="../media/image342.png"/><Relationship Id="rId34" Type="http://schemas.openxmlformats.org/officeDocument/2006/relationships/customXml" Target="../ink/ink323.xml"/><Relationship Id="rId33" Type="http://schemas.openxmlformats.org/officeDocument/2006/relationships/image" Target="../media/image341.png"/><Relationship Id="rId32" Type="http://schemas.openxmlformats.org/officeDocument/2006/relationships/customXml" Target="../ink/ink322.xml"/><Relationship Id="rId31" Type="http://schemas.openxmlformats.org/officeDocument/2006/relationships/image" Target="../media/image340.png"/><Relationship Id="rId30" Type="http://schemas.openxmlformats.org/officeDocument/2006/relationships/customXml" Target="../ink/ink321.xml"/><Relationship Id="rId3" Type="http://schemas.openxmlformats.org/officeDocument/2006/relationships/image" Target="../media/image326.png"/><Relationship Id="rId29" Type="http://schemas.openxmlformats.org/officeDocument/2006/relationships/image" Target="../media/image339.png"/><Relationship Id="rId28" Type="http://schemas.openxmlformats.org/officeDocument/2006/relationships/customXml" Target="../ink/ink320.xml"/><Relationship Id="rId27" Type="http://schemas.openxmlformats.org/officeDocument/2006/relationships/image" Target="../media/image338.png"/><Relationship Id="rId26" Type="http://schemas.openxmlformats.org/officeDocument/2006/relationships/customXml" Target="../ink/ink319.xml"/><Relationship Id="rId25" Type="http://schemas.openxmlformats.org/officeDocument/2006/relationships/image" Target="../media/image337.png"/><Relationship Id="rId24" Type="http://schemas.openxmlformats.org/officeDocument/2006/relationships/customXml" Target="../ink/ink318.xml"/><Relationship Id="rId23" Type="http://schemas.openxmlformats.org/officeDocument/2006/relationships/image" Target="../media/image336.png"/><Relationship Id="rId22" Type="http://schemas.openxmlformats.org/officeDocument/2006/relationships/customXml" Target="../ink/ink317.xml"/><Relationship Id="rId21" Type="http://schemas.openxmlformats.org/officeDocument/2006/relationships/image" Target="../media/image335.png"/><Relationship Id="rId20" Type="http://schemas.openxmlformats.org/officeDocument/2006/relationships/customXml" Target="../ink/ink316.xml"/><Relationship Id="rId2" Type="http://schemas.openxmlformats.org/officeDocument/2006/relationships/customXml" Target="../ink/ink307.xml"/><Relationship Id="rId19" Type="http://schemas.openxmlformats.org/officeDocument/2006/relationships/image" Target="../media/image334.png"/><Relationship Id="rId18" Type="http://schemas.openxmlformats.org/officeDocument/2006/relationships/customXml" Target="../ink/ink315.xml"/><Relationship Id="rId17" Type="http://schemas.openxmlformats.org/officeDocument/2006/relationships/image" Target="../media/image333.png"/><Relationship Id="rId16" Type="http://schemas.openxmlformats.org/officeDocument/2006/relationships/customXml" Target="../ink/ink314.xml"/><Relationship Id="rId15" Type="http://schemas.openxmlformats.org/officeDocument/2006/relationships/image" Target="../media/image332.png"/><Relationship Id="rId14" Type="http://schemas.openxmlformats.org/officeDocument/2006/relationships/customXml" Target="../ink/ink313.xml"/><Relationship Id="rId13" Type="http://schemas.openxmlformats.org/officeDocument/2006/relationships/image" Target="../media/image331.png"/><Relationship Id="rId12" Type="http://schemas.openxmlformats.org/officeDocument/2006/relationships/customXml" Target="../ink/ink312.xml"/><Relationship Id="rId11" Type="http://schemas.openxmlformats.org/officeDocument/2006/relationships/image" Target="../media/image330.png"/><Relationship Id="rId10" Type="http://schemas.openxmlformats.org/officeDocument/2006/relationships/customXml" Target="../ink/ink311.xml"/><Relationship Id="rId1" Type="http://schemas.openxmlformats.org/officeDocument/2006/relationships/image" Target="../media/image3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58.png"/><Relationship Id="rId4" Type="http://schemas.openxmlformats.org/officeDocument/2006/relationships/customXml" Target="../ink/ink337.xml"/><Relationship Id="rId3" Type="http://schemas.openxmlformats.org/officeDocument/2006/relationships/image" Target="../media/image357.png"/><Relationship Id="rId2" Type="http://schemas.openxmlformats.org/officeDocument/2006/relationships/customXml" Target="../ink/ink336.xml"/><Relationship Id="rId1" Type="http://schemas.openxmlformats.org/officeDocument/2006/relationships/image" Target="../media/image35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62.png"/><Relationship Id="rId6" Type="http://schemas.openxmlformats.org/officeDocument/2006/relationships/customXml" Target="../ink/ink340.xml"/><Relationship Id="rId5" Type="http://schemas.openxmlformats.org/officeDocument/2006/relationships/image" Target="../media/image361.png"/><Relationship Id="rId4" Type="http://schemas.openxmlformats.org/officeDocument/2006/relationships/customXml" Target="../ink/ink339.xml"/><Relationship Id="rId3" Type="http://schemas.openxmlformats.org/officeDocument/2006/relationships/image" Target="../media/image360.png"/><Relationship Id="rId2" Type="http://schemas.openxmlformats.org/officeDocument/2006/relationships/customXml" Target="../ink/ink338.xml"/><Relationship Id="rId1" Type="http://schemas.openxmlformats.org/officeDocument/2006/relationships/image" Target="../media/image35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7.png"/><Relationship Id="rId8" Type="http://schemas.openxmlformats.org/officeDocument/2006/relationships/customXml" Target="../ink/ink344.xml"/><Relationship Id="rId7" Type="http://schemas.openxmlformats.org/officeDocument/2006/relationships/image" Target="../media/image366.png"/><Relationship Id="rId6" Type="http://schemas.openxmlformats.org/officeDocument/2006/relationships/customXml" Target="../ink/ink343.xml"/><Relationship Id="rId5" Type="http://schemas.openxmlformats.org/officeDocument/2006/relationships/image" Target="../media/image365.png"/><Relationship Id="rId4" Type="http://schemas.openxmlformats.org/officeDocument/2006/relationships/customXml" Target="../ink/ink342.xml"/><Relationship Id="rId3" Type="http://schemas.openxmlformats.org/officeDocument/2006/relationships/image" Target="../media/image364.png"/><Relationship Id="rId21" Type="http://schemas.openxmlformats.org/officeDocument/2006/relationships/notesSlide" Target="../notesSlides/notesSlide28.xml"/><Relationship Id="rId20" Type="http://schemas.openxmlformats.org/officeDocument/2006/relationships/slideLayout" Target="../slideLayouts/slideLayout12.xml"/><Relationship Id="rId2" Type="http://schemas.openxmlformats.org/officeDocument/2006/relationships/customXml" Target="../ink/ink341.xml"/><Relationship Id="rId19" Type="http://schemas.openxmlformats.org/officeDocument/2006/relationships/image" Target="../media/image372.png"/><Relationship Id="rId18" Type="http://schemas.openxmlformats.org/officeDocument/2006/relationships/customXml" Target="../ink/ink349.xml"/><Relationship Id="rId17" Type="http://schemas.openxmlformats.org/officeDocument/2006/relationships/image" Target="../media/image371.png"/><Relationship Id="rId16" Type="http://schemas.openxmlformats.org/officeDocument/2006/relationships/customXml" Target="../ink/ink348.xml"/><Relationship Id="rId15" Type="http://schemas.openxmlformats.org/officeDocument/2006/relationships/image" Target="../media/image370.png"/><Relationship Id="rId14" Type="http://schemas.openxmlformats.org/officeDocument/2006/relationships/customXml" Target="../ink/ink347.xml"/><Relationship Id="rId13" Type="http://schemas.openxmlformats.org/officeDocument/2006/relationships/image" Target="../media/image369.png"/><Relationship Id="rId12" Type="http://schemas.openxmlformats.org/officeDocument/2006/relationships/customXml" Target="../ink/ink346.xml"/><Relationship Id="rId11" Type="http://schemas.openxmlformats.org/officeDocument/2006/relationships/image" Target="../media/image368.png"/><Relationship Id="rId10" Type="http://schemas.openxmlformats.org/officeDocument/2006/relationships/customXml" Target="../ink/ink345.xml"/><Relationship Id="rId1" Type="http://schemas.openxmlformats.org/officeDocument/2006/relationships/image" Target="../media/image3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2.xml"/><Relationship Id="rId8" Type="http://schemas.openxmlformats.org/officeDocument/2006/relationships/image" Target="../media/image378.png"/><Relationship Id="rId7" Type="http://schemas.openxmlformats.org/officeDocument/2006/relationships/customXml" Target="../ink/ink351.xml"/><Relationship Id="rId6" Type="http://schemas.openxmlformats.org/officeDocument/2006/relationships/image" Target="../media/image377.png"/><Relationship Id="rId5" Type="http://schemas.openxmlformats.org/officeDocument/2006/relationships/customXml" Target="../ink/ink350.xml"/><Relationship Id="rId4" Type="http://schemas.openxmlformats.org/officeDocument/2006/relationships/image" Target="../media/image376.png"/><Relationship Id="rId30" Type="http://schemas.openxmlformats.org/officeDocument/2006/relationships/notesSlide" Target="../notesSlides/notesSlide29.xml"/><Relationship Id="rId3" Type="http://schemas.openxmlformats.org/officeDocument/2006/relationships/image" Target="../media/image375.png"/><Relationship Id="rId29" Type="http://schemas.openxmlformats.org/officeDocument/2006/relationships/slideLayout" Target="../slideLayouts/slideLayout12.xml"/><Relationship Id="rId28" Type="http://schemas.openxmlformats.org/officeDocument/2006/relationships/image" Target="../media/image388.png"/><Relationship Id="rId27" Type="http://schemas.openxmlformats.org/officeDocument/2006/relationships/customXml" Target="../ink/ink361.xml"/><Relationship Id="rId26" Type="http://schemas.openxmlformats.org/officeDocument/2006/relationships/image" Target="../media/image387.png"/><Relationship Id="rId25" Type="http://schemas.openxmlformats.org/officeDocument/2006/relationships/customXml" Target="../ink/ink360.xml"/><Relationship Id="rId24" Type="http://schemas.openxmlformats.org/officeDocument/2006/relationships/image" Target="../media/image386.png"/><Relationship Id="rId23" Type="http://schemas.openxmlformats.org/officeDocument/2006/relationships/customXml" Target="../ink/ink359.xml"/><Relationship Id="rId22" Type="http://schemas.openxmlformats.org/officeDocument/2006/relationships/image" Target="../media/image385.png"/><Relationship Id="rId21" Type="http://schemas.openxmlformats.org/officeDocument/2006/relationships/customXml" Target="../ink/ink358.xml"/><Relationship Id="rId20" Type="http://schemas.openxmlformats.org/officeDocument/2006/relationships/image" Target="../media/image384.png"/><Relationship Id="rId2" Type="http://schemas.openxmlformats.org/officeDocument/2006/relationships/image" Target="../media/image374.png"/><Relationship Id="rId19" Type="http://schemas.openxmlformats.org/officeDocument/2006/relationships/customXml" Target="../ink/ink357.xml"/><Relationship Id="rId18" Type="http://schemas.openxmlformats.org/officeDocument/2006/relationships/image" Target="../media/image383.png"/><Relationship Id="rId17" Type="http://schemas.openxmlformats.org/officeDocument/2006/relationships/customXml" Target="../ink/ink356.xml"/><Relationship Id="rId16" Type="http://schemas.openxmlformats.org/officeDocument/2006/relationships/image" Target="../media/image382.png"/><Relationship Id="rId15" Type="http://schemas.openxmlformats.org/officeDocument/2006/relationships/customXml" Target="../ink/ink355.xml"/><Relationship Id="rId14" Type="http://schemas.openxmlformats.org/officeDocument/2006/relationships/image" Target="../media/image381.png"/><Relationship Id="rId13" Type="http://schemas.openxmlformats.org/officeDocument/2006/relationships/customXml" Target="../ink/ink354.xml"/><Relationship Id="rId12" Type="http://schemas.openxmlformats.org/officeDocument/2006/relationships/image" Target="../media/image380.png"/><Relationship Id="rId11" Type="http://schemas.openxmlformats.org/officeDocument/2006/relationships/customXml" Target="../ink/ink353.xml"/><Relationship Id="rId10" Type="http://schemas.openxmlformats.org/officeDocument/2006/relationships/image" Target="../media/image379.png"/><Relationship Id="rId1" Type="http://schemas.openxmlformats.org/officeDocument/2006/relationships/image" Target="../media/image37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65.xml"/><Relationship Id="rId8" Type="http://schemas.openxmlformats.org/officeDocument/2006/relationships/image" Target="../media/image393.png"/><Relationship Id="rId7" Type="http://schemas.openxmlformats.org/officeDocument/2006/relationships/customXml" Target="../ink/ink364.xml"/><Relationship Id="rId6" Type="http://schemas.openxmlformats.org/officeDocument/2006/relationships/image" Target="../media/image392.png"/><Relationship Id="rId58" Type="http://schemas.openxmlformats.org/officeDocument/2006/relationships/notesSlide" Target="../notesSlides/notesSlide30.xml"/><Relationship Id="rId57" Type="http://schemas.openxmlformats.org/officeDocument/2006/relationships/slideLayout" Target="../slideLayouts/slideLayout12.xml"/><Relationship Id="rId56" Type="http://schemas.openxmlformats.org/officeDocument/2006/relationships/image" Target="../media/image417.png"/><Relationship Id="rId55" Type="http://schemas.openxmlformats.org/officeDocument/2006/relationships/customXml" Target="../ink/ink388.xml"/><Relationship Id="rId54" Type="http://schemas.openxmlformats.org/officeDocument/2006/relationships/image" Target="../media/image416.png"/><Relationship Id="rId53" Type="http://schemas.openxmlformats.org/officeDocument/2006/relationships/customXml" Target="../ink/ink387.xml"/><Relationship Id="rId52" Type="http://schemas.openxmlformats.org/officeDocument/2006/relationships/image" Target="../media/image415.png"/><Relationship Id="rId51" Type="http://schemas.openxmlformats.org/officeDocument/2006/relationships/customXml" Target="../ink/ink386.xml"/><Relationship Id="rId50" Type="http://schemas.openxmlformats.org/officeDocument/2006/relationships/image" Target="../media/image414.png"/><Relationship Id="rId5" Type="http://schemas.openxmlformats.org/officeDocument/2006/relationships/customXml" Target="../ink/ink363.xml"/><Relationship Id="rId49" Type="http://schemas.openxmlformats.org/officeDocument/2006/relationships/customXml" Target="../ink/ink385.xml"/><Relationship Id="rId48" Type="http://schemas.openxmlformats.org/officeDocument/2006/relationships/image" Target="../media/image413.png"/><Relationship Id="rId47" Type="http://schemas.openxmlformats.org/officeDocument/2006/relationships/customXml" Target="../ink/ink384.xml"/><Relationship Id="rId46" Type="http://schemas.openxmlformats.org/officeDocument/2006/relationships/image" Target="../media/image412.png"/><Relationship Id="rId45" Type="http://schemas.openxmlformats.org/officeDocument/2006/relationships/customXml" Target="../ink/ink383.xml"/><Relationship Id="rId44" Type="http://schemas.openxmlformats.org/officeDocument/2006/relationships/image" Target="../media/image411.png"/><Relationship Id="rId43" Type="http://schemas.openxmlformats.org/officeDocument/2006/relationships/customXml" Target="../ink/ink382.xml"/><Relationship Id="rId42" Type="http://schemas.openxmlformats.org/officeDocument/2006/relationships/image" Target="../media/image410.png"/><Relationship Id="rId41" Type="http://schemas.openxmlformats.org/officeDocument/2006/relationships/customXml" Target="../ink/ink381.xml"/><Relationship Id="rId40" Type="http://schemas.openxmlformats.org/officeDocument/2006/relationships/image" Target="../media/image409.png"/><Relationship Id="rId4" Type="http://schemas.openxmlformats.org/officeDocument/2006/relationships/image" Target="../media/image391.png"/><Relationship Id="rId39" Type="http://schemas.openxmlformats.org/officeDocument/2006/relationships/customXml" Target="../ink/ink380.xml"/><Relationship Id="rId38" Type="http://schemas.openxmlformats.org/officeDocument/2006/relationships/image" Target="../media/image408.png"/><Relationship Id="rId37" Type="http://schemas.openxmlformats.org/officeDocument/2006/relationships/customXml" Target="../ink/ink379.xml"/><Relationship Id="rId36" Type="http://schemas.openxmlformats.org/officeDocument/2006/relationships/image" Target="../media/image407.png"/><Relationship Id="rId35" Type="http://schemas.openxmlformats.org/officeDocument/2006/relationships/customXml" Target="../ink/ink378.xml"/><Relationship Id="rId34" Type="http://schemas.openxmlformats.org/officeDocument/2006/relationships/image" Target="../media/image406.png"/><Relationship Id="rId33" Type="http://schemas.openxmlformats.org/officeDocument/2006/relationships/customXml" Target="../ink/ink377.xml"/><Relationship Id="rId32" Type="http://schemas.openxmlformats.org/officeDocument/2006/relationships/image" Target="../media/image405.png"/><Relationship Id="rId31" Type="http://schemas.openxmlformats.org/officeDocument/2006/relationships/customXml" Target="../ink/ink376.xml"/><Relationship Id="rId30" Type="http://schemas.openxmlformats.org/officeDocument/2006/relationships/image" Target="../media/image404.png"/><Relationship Id="rId3" Type="http://schemas.openxmlformats.org/officeDocument/2006/relationships/customXml" Target="../ink/ink362.xml"/><Relationship Id="rId29" Type="http://schemas.openxmlformats.org/officeDocument/2006/relationships/customXml" Target="../ink/ink375.xml"/><Relationship Id="rId28" Type="http://schemas.openxmlformats.org/officeDocument/2006/relationships/image" Target="../media/image403.png"/><Relationship Id="rId27" Type="http://schemas.openxmlformats.org/officeDocument/2006/relationships/customXml" Target="../ink/ink374.xml"/><Relationship Id="rId26" Type="http://schemas.openxmlformats.org/officeDocument/2006/relationships/image" Target="../media/image402.png"/><Relationship Id="rId25" Type="http://schemas.openxmlformats.org/officeDocument/2006/relationships/customXml" Target="../ink/ink373.xml"/><Relationship Id="rId24" Type="http://schemas.openxmlformats.org/officeDocument/2006/relationships/image" Target="../media/image401.png"/><Relationship Id="rId23" Type="http://schemas.openxmlformats.org/officeDocument/2006/relationships/customXml" Target="../ink/ink372.xml"/><Relationship Id="rId22" Type="http://schemas.openxmlformats.org/officeDocument/2006/relationships/image" Target="../media/image400.png"/><Relationship Id="rId21" Type="http://schemas.openxmlformats.org/officeDocument/2006/relationships/customXml" Target="../ink/ink371.xml"/><Relationship Id="rId20" Type="http://schemas.openxmlformats.org/officeDocument/2006/relationships/image" Target="../media/image399.png"/><Relationship Id="rId2" Type="http://schemas.openxmlformats.org/officeDocument/2006/relationships/image" Target="../media/image390.png"/><Relationship Id="rId19" Type="http://schemas.openxmlformats.org/officeDocument/2006/relationships/customXml" Target="../ink/ink370.xml"/><Relationship Id="rId18" Type="http://schemas.openxmlformats.org/officeDocument/2006/relationships/image" Target="../media/image398.png"/><Relationship Id="rId17" Type="http://schemas.openxmlformats.org/officeDocument/2006/relationships/customXml" Target="../ink/ink369.xml"/><Relationship Id="rId16" Type="http://schemas.openxmlformats.org/officeDocument/2006/relationships/image" Target="../media/image397.png"/><Relationship Id="rId15" Type="http://schemas.openxmlformats.org/officeDocument/2006/relationships/customXml" Target="../ink/ink368.xml"/><Relationship Id="rId14" Type="http://schemas.openxmlformats.org/officeDocument/2006/relationships/image" Target="../media/image396.png"/><Relationship Id="rId13" Type="http://schemas.openxmlformats.org/officeDocument/2006/relationships/customXml" Target="../ink/ink367.xml"/><Relationship Id="rId12" Type="http://schemas.openxmlformats.org/officeDocument/2006/relationships/image" Target="../media/image395.png"/><Relationship Id="rId11" Type="http://schemas.openxmlformats.org/officeDocument/2006/relationships/customXml" Target="../ink/ink366.xml"/><Relationship Id="rId10" Type="http://schemas.openxmlformats.org/officeDocument/2006/relationships/image" Target="../media/image394.png"/><Relationship Id="rId1" Type="http://schemas.openxmlformats.org/officeDocument/2006/relationships/image" Target="../media/image38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9.png"/><Relationship Id="rId1" Type="http://schemas.openxmlformats.org/officeDocument/2006/relationships/image" Target="../media/image4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2.png"/><Relationship Id="rId1" Type="http://schemas.openxmlformats.org/officeDocument/2006/relationships/image" Target="../media/image4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5.png"/><Relationship Id="rId1" Type="http://schemas.openxmlformats.org/officeDocument/2006/relationships/image" Target="../media/image4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0.png"/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image" Target="../media/image42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4.png"/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43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培训期学习汇报总结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FF00"/>
                </a:solidFill>
                <a:cs typeface="+mn-ea"/>
                <a:sym typeface="+mn-lt"/>
              </a:rPr>
              <a:t>  王强（海泥）</a:t>
            </a:r>
            <a:endParaRPr lang="en-US" altLang="zh-CN" sz="2400" dirty="0">
              <a:solidFill>
                <a:srgbClr val="FFFF00"/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rgbClr val="FFFF00"/>
                </a:solidFill>
                <a:cs typeface="+mn-ea"/>
                <a:sym typeface="+mn-lt"/>
              </a:rPr>
              <a:t>2021-09-26</a:t>
            </a:r>
            <a:endParaRPr lang="zh-CN" altLang="en-US" sz="280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220" dirty="0"/>
              <a:t> 7</a:t>
            </a:r>
            <a:r>
              <a:rPr lang="en-US" altLang="zh-CN" sz="2220" dirty="0"/>
              <a:t>.Circuit VS Register VS Latch </a:t>
            </a:r>
            <a:endParaRPr lang="en-US" altLang="zh-CN" sz="22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4715" y="4568825"/>
            <a:ext cx="10140315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上面例子中，在组合逻辑always块中对</a:t>
            </a:r>
            <a:r>
              <a:rPr lang="en-US" alt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Fox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进行了阻塞赋值。从Verilgo HDL的语义上看，语句中不完善的条件会导致意料之外的锁存电路，在设计中要避免这一点。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715" y="871855"/>
            <a:ext cx="1653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Latch</a:t>
            </a: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522730"/>
            <a:ext cx="2004695" cy="285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88" y="2065655"/>
            <a:ext cx="5272405" cy="1770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450205" y="871855"/>
            <a:ext cx="1904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综合的电路：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220" dirty="0"/>
              <a:t> 8</a:t>
            </a:r>
            <a:r>
              <a:rPr lang="en-US" altLang="zh-CN" sz="2220" dirty="0"/>
              <a:t>.Circuit VS Register VS Latch </a:t>
            </a:r>
            <a:endParaRPr lang="en-US" altLang="zh-CN" sz="22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48995" y="4370705"/>
            <a:ext cx="10140315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上面例子中，在时序电路always块中对</a:t>
            </a:r>
            <a:r>
              <a:rPr lang="en-US" alt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data_out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进行了非阻塞赋值。从Verilgo HDL的电路上来看，时序中不完善的条件会自动补充不会产生锁存器，会生成一个带有门控时钟的触发器。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715" y="871855"/>
            <a:ext cx="1653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Register</a:t>
            </a: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0205" y="871855"/>
            <a:ext cx="1904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综合的电路：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2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575435"/>
            <a:ext cx="2241550" cy="250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05" y="1575435"/>
            <a:ext cx="3508375" cy="25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 9.</a:t>
            </a:r>
            <a:r>
              <a:rPr lang="zh-CN" altLang="en-US" sz="2000" dirty="0"/>
              <a:t>多重</a:t>
            </a:r>
            <a:r>
              <a:rPr lang="en-US" altLang="zh-CN" sz="2000" dirty="0"/>
              <a:t>if</a:t>
            </a:r>
            <a:r>
              <a:rPr lang="zh-CN" altLang="en-US" sz="2000" dirty="0"/>
              <a:t>语句的综合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3755" y="4523105"/>
            <a:ext cx="10140315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if语句</a:t>
            </a:r>
            <a:r>
              <a:rPr 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是含有优先级的，当判断第一个条件结束时再次判断第二个条件</a:t>
            </a:r>
            <a:r>
              <a:rPr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当组合逻辑</a:t>
            </a:r>
            <a:r>
              <a:rPr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因为缺失</a:t>
            </a:r>
            <a:r>
              <a:rPr 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会隐含保持值不变，会引入latch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。当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时序电路中</a:t>
            </a:r>
            <a:r>
              <a:rPr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因为缺失else</a:t>
            </a:r>
            <a:r>
              <a:rPr 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，时序中不完善的条件会自动补充，引入门控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715" y="871855"/>
            <a:ext cx="1653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en-US" altLang="zh-CN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</a:t>
            </a: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的嵌套：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0205" y="871855"/>
            <a:ext cx="1904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综合的电路：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205" y="1508125"/>
            <a:ext cx="3946525" cy="2468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" y="1424940"/>
            <a:ext cx="3253740" cy="2887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 </a:t>
            </a:r>
            <a:r>
              <a:rPr lang="en-US" altLang="zh-CN" sz="2000" dirty="0"/>
              <a:t>10.case</a:t>
            </a:r>
            <a:r>
              <a:rPr lang="zh-CN" altLang="en-US" sz="2000" dirty="0"/>
              <a:t>语句的综合</a:t>
            </a:r>
            <a:r>
              <a:rPr lang="en-US" altLang="zh-CN" sz="2000" dirty="0"/>
              <a:t> 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80415" y="4507865"/>
            <a:ext cx="10140315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case语句在语义上有并行的含义，会生成mutiplexer电路，但是同时要注意，如果case没有完全覆盖所有情况，那么暗含着保持原来值的语义，会生成latch，可以加入default语句来避免这种情况。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715" y="871855"/>
            <a:ext cx="1653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Register：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0205" y="871855"/>
            <a:ext cx="1904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综合的电路：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94715" y="1424940"/>
            <a:ext cx="2987675" cy="291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85" y="1757045"/>
            <a:ext cx="5212715" cy="185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197850" y="1631950"/>
              <a:ext cx="260350" cy="654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197850" y="1631950"/>
                <a:ext cx="26035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248650" y="1657350"/>
              <a:ext cx="88900" cy="101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248650" y="1657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197850" y="2101850"/>
              <a:ext cx="247650" cy="266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197850" y="2101850"/>
                <a:ext cx="247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981950" y="1454150"/>
              <a:ext cx="127000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981950" y="145415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8108950" y="1511300"/>
              <a:ext cx="133350" cy="107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8108950" y="1511300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8248650" y="1174750"/>
              <a:ext cx="120650" cy="444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8248650" y="1174750"/>
                <a:ext cx="1206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8401050" y="1371600"/>
              <a:ext cx="825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8401050" y="13716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8407400" y="1390650"/>
              <a:ext cx="88900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8407400" y="139065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8566150" y="1384300"/>
              <a:ext cx="12700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8566150" y="138430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674100" y="1530350"/>
              <a:ext cx="19050" cy="6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674100" y="15303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750300" y="1524000"/>
              <a:ext cx="190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750300" y="15240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788400" y="1524000"/>
              <a:ext cx="1270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788400" y="1524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8813800" y="1358900"/>
              <a:ext cx="139700" cy="222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8813800" y="135890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851900" y="1289050"/>
              <a:ext cx="234950" cy="336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851900" y="1289050"/>
                <a:ext cx="234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5759450" y="2247900"/>
              <a:ext cx="590550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5759450" y="2247900"/>
                <a:ext cx="590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5759450" y="2298700"/>
              <a:ext cx="571500" cy="254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5759450" y="2298700"/>
                <a:ext cx="571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7791450" y="1104900"/>
              <a:ext cx="1454150" cy="641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7791450" y="1104900"/>
                <a:ext cx="14541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3105150" y="3613150"/>
              <a:ext cx="1270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3105150" y="361315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3175000" y="3632200"/>
              <a:ext cx="36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3175000" y="3632200"/>
                <a:ext cx="36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6070600" y="2813050"/>
              <a:ext cx="736600" cy="965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6070600" y="2813050"/>
                <a:ext cx="73660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740400" y="3689350"/>
              <a:ext cx="1270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740400" y="368935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5848350" y="3638550"/>
              <a:ext cx="2540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5848350" y="3638550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1320800" y="2139950"/>
              <a:ext cx="43180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1320800" y="2139950"/>
                <a:ext cx="431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1358900" y="1962150"/>
              <a:ext cx="723900" cy="12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1358900" y="1962150"/>
                <a:ext cx="723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1879600" y="3295650"/>
              <a:ext cx="25400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1879600" y="3295650"/>
                <a:ext cx="254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1873250" y="3441700"/>
              <a:ext cx="323850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1873250" y="3441700"/>
                <a:ext cx="323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1841500" y="3606800"/>
              <a:ext cx="285750" cy="317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1841500" y="3606800"/>
                <a:ext cx="285750" cy="317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 11.</a:t>
            </a:r>
            <a:r>
              <a:rPr lang="zh-CN" altLang="en-US" sz="2000" dirty="0"/>
              <a:t>计数器（两种分开</a:t>
            </a:r>
            <a:r>
              <a:rPr lang="zh-CN" altLang="en-US" sz="2000" dirty="0"/>
              <a:t>表示方式）</a:t>
            </a:r>
            <a:r>
              <a:rPr lang="en-US" altLang="zh-CN" sz="2000" dirty="0"/>
              <a:t> 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4715" y="726440"/>
            <a:ext cx="2164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1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组合电路：</a:t>
            </a:r>
            <a:endParaRPr lang="zh-CN" altLang="en-US" sz="16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32245" y="680720"/>
            <a:ext cx="1904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1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时序电路：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125855"/>
            <a:ext cx="3200400" cy="2084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45" y="1125220"/>
            <a:ext cx="3208020" cy="2085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3335020"/>
            <a:ext cx="2994660" cy="1920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45" y="3400425"/>
            <a:ext cx="3208020" cy="1790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422400" y="2368550"/>
              <a:ext cx="666750" cy="6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422400" y="2368550"/>
                <a:ext cx="666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479550" y="2559050"/>
              <a:ext cx="876300" cy="25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479550" y="2559050"/>
                <a:ext cx="876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524000" y="2933700"/>
              <a:ext cx="1244600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524000" y="2933700"/>
                <a:ext cx="1244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2940050" y="4279900"/>
              <a:ext cx="292100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2940050" y="4279900"/>
                <a:ext cx="292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3092450" y="4324350"/>
              <a:ext cx="19050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3092450" y="43243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825500" y="3384550"/>
              <a:ext cx="9525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825500" y="338455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952500" y="3416300"/>
              <a:ext cx="95250" cy="139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952500" y="34163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054100" y="3448050"/>
              <a:ext cx="15240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054100" y="34480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123950" y="3403600"/>
              <a:ext cx="31750" cy="177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123950" y="340360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2228850" y="4902200"/>
              <a:ext cx="774700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2228850" y="4902200"/>
                <a:ext cx="774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3282950" y="4597400"/>
              <a:ext cx="406400" cy="228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3282950" y="4597400"/>
                <a:ext cx="406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3543300" y="4610100"/>
              <a:ext cx="825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3543300" y="461010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3295650" y="4806950"/>
              <a:ext cx="40640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3295650" y="4806950"/>
                <a:ext cx="406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971550" y="1841500"/>
              <a:ext cx="1270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971550" y="18415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181100" y="1955800"/>
              <a:ext cx="12700" cy="57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181100" y="1955800"/>
                <a:ext cx="127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187450" y="185420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187450" y="1854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1250950" y="1879600"/>
              <a:ext cx="63500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1250950" y="1879600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314450" y="1866900"/>
              <a:ext cx="22225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314450" y="1866900"/>
                <a:ext cx="2222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7073900" y="1555750"/>
              <a:ext cx="539750" cy="44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7073900" y="1555750"/>
                <a:ext cx="539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7162800" y="2241550"/>
              <a:ext cx="8255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7162800" y="2241550"/>
                <a:ext cx="825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073900" y="2711450"/>
              <a:ext cx="1092200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073900" y="2711450"/>
                <a:ext cx="1092200" cy="508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 11.</a:t>
            </a:r>
            <a:r>
              <a:rPr lang="zh-CN" altLang="en-US" sz="2000" dirty="0"/>
              <a:t>计</a:t>
            </a:r>
            <a:r>
              <a:rPr lang="zh-CN" altLang="en-US" sz="2000" dirty="0"/>
              <a:t>数器的综合</a:t>
            </a:r>
            <a:r>
              <a:rPr lang="en-US" altLang="zh-CN" sz="2000" dirty="0"/>
              <a:t> 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4715" y="726440"/>
            <a:ext cx="2164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1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最常见的写法：</a:t>
            </a:r>
            <a:endParaRPr lang="zh-CN" altLang="en-US" sz="16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261110"/>
            <a:ext cx="3246120" cy="3659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30" y="1261110"/>
            <a:ext cx="6332855" cy="27736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667250" y="4275455"/>
            <a:ext cx="5767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这里将组合逻辑和时序逻辑组合在一起实现，但是综合出来的电路</a:t>
            </a:r>
            <a:r>
              <a:rPr lang="zh-CN" altLang="en-US"/>
              <a:t>本质是一样的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06400" y="2292350"/>
              <a:ext cx="4013200" cy="2025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06400" y="2292350"/>
                <a:ext cx="4013200" cy="202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4298950" y="1162050"/>
              <a:ext cx="6711950" cy="3086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4298950" y="1162050"/>
                <a:ext cx="6711950" cy="308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606550" y="3473450"/>
              <a:ext cx="88900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606550" y="34734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689100" y="3409950"/>
              <a:ext cx="50800" cy="196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689100" y="340995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784350" y="3486150"/>
              <a:ext cx="38100" cy="95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784350" y="34861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892300" y="4324350"/>
              <a:ext cx="6350" cy="139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892300" y="43243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695450" y="3676650"/>
              <a:ext cx="19050" cy="69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695450" y="36766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1676400" y="3587750"/>
              <a:ext cx="635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1676400" y="358775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1784350" y="3498850"/>
              <a:ext cx="82550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1784350" y="349885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1752600" y="3644900"/>
              <a:ext cx="1016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1752600" y="364490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1936750" y="3536950"/>
              <a:ext cx="2540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1936750" y="35369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1993900" y="3517900"/>
              <a:ext cx="171450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1993900" y="3517900"/>
                <a:ext cx="171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2178050" y="3492500"/>
              <a:ext cx="120650" cy="190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2178050" y="3492500"/>
                <a:ext cx="120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2228850" y="3416300"/>
              <a:ext cx="20320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2228850" y="3416300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1574800" y="3473450"/>
              <a:ext cx="1206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1574800" y="347345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4864100" y="2667000"/>
              <a:ext cx="39370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4864100" y="2667000"/>
                <a:ext cx="393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5251450" y="2647950"/>
              <a:ext cx="15240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5251450" y="2647950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5334000" y="2717800"/>
              <a:ext cx="266700" cy="952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5334000" y="2717800"/>
                <a:ext cx="266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5327650" y="2768600"/>
              <a:ext cx="57150" cy="82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5327650" y="2768600"/>
                <a:ext cx="57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5384800" y="2743200"/>
              <a:ext cx="247650" cy="146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5384800" y="2743200"/>
                <a:ext cx="247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4781550" y="2527300"/>
              <a:ext cx="9525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4781550" y="2527300"/>
                <a:ext cx="952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4933950" y="2489200"/>
              <a:ext cx="120650" cy="215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4933950" y="2489200"/>
                <a:ext cx="120650" cy="2159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8"/>
          <p:cNvSpPr txBox="1"/>
          <p:nvPr/>
        </p:nvSpPr>
        <p:spPr>
          <a:xfrm>
            <a:off x="1399488" y="1391123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C0504D">
                    <a:lumMod val="75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9600" b="1" dirty="0">
              <a:solidFill>
                <a:srgbClr val="C0504D">
                  <a:lumMod val="75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9488" y="3106315"/>
            <a:ext cx="35052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RTL</a:t>
            </a:r>
            <a:r>
              <a:rPr lang="zh-CN" altLang="en-US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电路设计</a:t>
            </a:r>
            <a:endParaRPr lang="zh-CN" altLang="en-US" sz="4400" b="1" dirty="0">
              <a:solidFill>
                <a:srgbClr val="00ABB4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9488" y="3875755"/>
            <a:ext cx="444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HOW TO USE THE TOOL</a:t>
            </a:r>
            <a:endParaRPr lang="en-US" altLang="zh-CN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7"/>
          <p:cNvSpPr/>
          <p:nvPr/>
        </p:nvSpPr>
        <p:spPr>
          <a:xfrm>
            <a:off x="1109959" y="1245592"/>
            <a:ext cx="7485401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399488" y="2686975"/>
            <a:ext cx="154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Part TWO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7220" y="1473835"/>
            <a:ext cx="361188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76275" y="205740"/>
            <a:ext cx="2651125" cy="606425"/>
          </a:xfrm>
        </p:spPr>
        <p:txBody>
          <a:bodyPr>
            <a:normAutofit lnSpcReduction="20000"/>
          </a:bodyPr>
          <a:lstStyle/>
          <a:p>
            <a:pPr algn="l"/>
            <a:r>
              <a:rPr lang="en-US" altLang="zh-CN" dirty="0"/>
              <a:t>同步复位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615" y="960120"/>
            <a:ext cx="321437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代码如下：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always @(posedge clk) begin</a:t>
            </a:r>
            <a:endParaRPr lang="zh-CN" altLang="en-US"/>
          </a:p>
          <a:p>
            <a:r>
              <a:rPr lang="zh-CN" altLang="en-US"/>
              <a:t>    if(!rst_n)</a:t>
            </a:r>
            <a:endParaRPr lang="zh-CN" altLang="en-US"/>
          </a:p>
          <a:p>
            <a:r>
              <a:rPr lang="zh-CN" altLang="en-US"/>
              <a:t>        b &lt;= 0;</a:t>
            </a:r>
            <a:endParaRPr lang="zh-CN" altLang="en-US"/>
          </a:p>
          <a:p>
            <a:r>
              <a:rPr lang="zh-CN" altLang="en-US"/>
              <a:t>    else</a:t>
            </a:r>
            <a:endParaRPr lang="zh-CN" altLang="en-US"/>
          </a:p>
          <a:p>
            <a:r>
              <a:rPr lang="zh-CN" altLang="en-US"/>
              <a:t>        b &lt;= a;</a:t>
            </a:r>
            <a:endParaRPr lang="zh-CN" altLang="en-US"/>
          </a:p>
          <a:p>
            <a:r>
              <a:rPr lang="zh-CN" altLang="en-US"/>
              <a:t>end</a:t>
            </a:r>
            <a:endParaRPr lang="zh-CN" altLang="en-US" dirty="0"/>
          </a:p>
        </p:txBody>
      </p:sp>
      <p:pic>
        <p:nvPicPr>
          <p:cNvPr id="118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9315" y="1344930"/>
            <a:ext cx="521652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949960" y="3803650"/>
            <a:ext cx="8335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>
                <a:solidFill>
                  <a:srgbClr val="000000"/>
                </a:solidFill>
                <a:cs typeface="Helvetica" charset="0"/>
              </a:rPr>
              <a:t>优点</a:t>
            </a:r>
            <a:r>
              <a:rPr lang="en-US" altLang="zh-CN" sz="1600">
                <a:solidFill>
                  <a:srgbClr val="000000"/>
                </a:solidFill>
                <a:cs typeface="Helvetica" charset="0"/>
              </a:rPr>
              <a:t>: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　　（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）降低了亚稳态的出现概率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endParaRPr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       </a:t>
            </a:r>
            <a:r>
              <a:rPr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因为它只有在时钟有效沿到来时才有效，所以可以滤除高于时钟频率的毛刺</a:t>
            </a:r>
            <a:endParaRPr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r>
              <a:rPr lang="en-US" altLang="zh-CN" sz="800" b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600"/>
              <a:t>缺点</a:t>
            </a:r>
            <a:r>
              <a:rPr lang="en-US" altLang="zh-CN" sz="1600"/>
              <a:t>:</a:t>
            </a:r>
            <a:endParaRPr lang="zh-CN" altLang="en-US"/>
          </a:p>
          <a:p>
            <a:pPr algn="l">
              <a:buClrTx/>
              <a:buSzTx/>
              <a:buNone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  </a:t>
            </a:r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  （1）复位信号的有效时长必须大于时钟周期，才能真正被系统识别并完成复位任务      </a:t>
            </a:r>
            <a:endParaRPr 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（2）综合器就会在寄存器的数据输入端口插入组合逻辑，这样会耗费较多的逻辑资源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883150" y="3333750"/>
              <a:ext cx="768350" cy="19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883150" y="3333750"/>
                <a:ext cx="768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514600" y="4292600"/>
              <a:ext cx="113030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514600" y="4292600"/>
                <a:ext cx="1130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705100" y="4997450"/>
              <a:ext cx="21082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705100" y="4997450"/>
                <a:ext cx="2108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962150" y="4972050"/>
              <a:ext cx="8953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962150" y="4972050"/>
                <a:ext cx="895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045450" y="3467100"/>
              <a:ext cx="3854450" cy="495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045450" y="3467100"/>
                <a:ext cx="38544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077200" y="4203700"/>
              <a:ext cx="3733800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077200" y="4203700"/>
                <a:ext cx="37338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0845800" y="3765550"/>
              <a:ext cx="2540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0845800" y="37655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0852150" y="3994150"/>
              <a:ext cx="1905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0852150" y="3994150"/>
                <a:ext cx="190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0877550" y="4114800"/>
              <a:ext cx="12700" cy="63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0877550" y="4114800"/>
                <a:ext cx="12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0877550" y="4203700"/>
              <a:ext cx="12700" cy="25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0877550" y="4203700"/>
                <a:ext cx="12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8839200" y="4019550"/>
              <a:ext cx="1270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8839200" y="4019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8807450" y="3962400"/>
              <a:ext cx="19050" cy="127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8807450" y="396240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8813800" y="4127500"/>
              <a:ext cx="19050" cy="63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8813800" y="4127500"/>
                <a:ext cx="19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8845550" y="4229100"/>
              <a:ext cx="57150" cy="44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8845550" y="4229100"/>
                <a:ext cx="5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839450" y="3937000"/>
              <a:ext cx="1270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10839450" y="3937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877550" y="4216400"/>
              <a:ext cx="19050" cy="279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877550" y="4216400"/>
                <a:ext cx="19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0883900" y="4127500"/>
              <a:ext cx="360" cy="19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0883900" y="4127500"/>
                <a:ext cx="36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0845800" y="3543300"/>
              <a:ext cx="31750" cy="723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0845800" y="3543300"/>
                <a:ext cx="31750" cy="723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3683000" y="5346700"/>
              <a:ext cx="2025650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3683000" y="5346700"/>
                <a:ext cx="2025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6045200" y="1682750"/>
              <a:ext cx="1066800" cy="971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6045200" y="1682750"/>
                <a:ext cx="1066800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8013700" y="330835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4"/>
            </p:blipFill>
            <p:spPr>
              <a:xfrm>
                <a:off x="8013700" y="330835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9125" y="1624330"/>
            <a:ext cx="5170805" cy="1897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6" y="266008"/>
            <a:ext cx="4880754" cy="508027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异步复位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9125" y="1137920"/>
            <a:ext cx="50450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代码</a:t>
            </a:r>
            <a:r>
              <a:rPr lang="zh-CN" altLang="en-US"/>
              <a:t>如下：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always @(posedge clk or negedge rst_n) begin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</a:t>
            </a:r>
            <a:r>
              <a:rPr lang="zh-CN" altLang="en-US"/>
              <a:t> if(!rst_n)   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   </a:t>
            </a:r>
            <a:r>
              <a:rPr lang="en-US" altLang="zh-CN"/>
              <a:t>  </a:t>
            </a:r>
            <a:r>
              <a:rPr lang="zh-CN" altLang="en-US"/>
              <a:t> b &lt;= 0;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</a:t>
            </a:r>
            <a:r>
              <a:rPr lang="zh-CN" altLang="en-US"/>
              <a:t>else   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  </a:t>
            </a:r>
            <a:r>
              <a:rPr lang="en-US" altLang="zh-CN"/>
              <a:t>  </a:t>
            </a:r>
            <a:r>
              <a:rPr lang="zh-CN" altLang="en-US"/>
              <a:t>  b &lt;= a;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 end </a:t>
            </a:r>
            <a:endParaRPr lang="en-US" altLang="zh-CN" dirty="0"/>
          </a:p>
        </p:txBody>
      </p:sp>
      <p:pic>
        <p:nvPicPr>
          <p:cNvPr id="119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1356360"/>
            <a:ext cx="3746500" cy="227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58520" y="3895090"/>
            <a:ext cx="8503285" cy="15068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>
                <a:solidFill>
                  <a:srgbClr val="000000"/>
                </a:solidFill>
                <a:cs typeface="Helvetica" charset="0"/>
              </a:rPr>
              <a:t>优点</a:t>
            </a:r>
            <a:r>
              <a:rPr lang="en-US" altLang="zh-CN" sz="1600">
                <a:solidFill>
                  <a:srgbClr val="000000"/>
                </a:solidFill>
                <a:cs typeface="Helvetica" charset="0"/>
              </a:rPr>
              <a:t>: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　　（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）大多数目标器件的DFF都有异步复位端口，因此采用异步复位可以节省资源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endParaRPr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       </a:t>
            </a:r>
            <a:r>
              <a:rPr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设计相对简单</a:t>
            </a:r>
            <a:endParaRPr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r>
              <a:rPr lang="en-US" altLang="zh-CN" sz="800" b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600"/>
              <a:t>缺点</a:t>
            </a:r>
            <a:r>
              <a:rPr lang="en-US" altLang="zh-CN" sz="1600"/>
              <a:t>:</a:t>
            </a:r>
            <a:endParaRPr lang="zh-CN" altLang="en-US"/>
          </a:p>
          <a:p>
            <a:pPr algn="l">
              <a:buClrTx/>
              <a:buSzTx/>
              <a:buNone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  </a:t>
            </a:r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  （1）倘若复位释放时恰好在时钟有效沿附近，就很容易使寄存器输出出现亚稳态，从而导致不稳定      </a:t>
            </a:r>
            <a:endParaRPr 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     </a:t>
            </a:r>
            <a:r>
              <a:rPr lang="en-US" alt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（2）复位信号容易受到毛刺的影响</a:t>
            </a:r>
            <a:endParaRPr lang="zh-CN" sz="1400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65200" y="2533650"/>
              <a:ext cx="95250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965200" y="2533650"/>
                <a:ext cx="9525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952500" y="2254250"/>
              <a:ext cx="920750" cy="260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952500" y="2254250"/>
                <a:ext cx="920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9048750" y="2235200"/>
              <a:ext cx="635000" cy="7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9048750" y="2235200"/>
                <a:ext cx="635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505700" y="3365500"/>
              <a:ext cx="2076450" cy="457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505700" y="3365500"/>
                <a:ext cx="2076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626600" y="3409950"/>
              <a:ext cx="2540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626600" y="3409950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594850" y="3371850"/>
              <a:ext cx="38100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594850" y="33718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822450" y="5067300"/>
              <a:ext cx="1168400" cy="31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822450" y="5067300"/>
                <a:ext cx="1168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7747000" y="4013200"/>
              <a:ext cx="704850" cy="304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7747000" y="4013200"/>
                <a:ext cx="704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8451850" y="3905250"/>
              <a:ext cx="152400" cy="336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8451850" y="39052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8807450" y="4267200"/>
              <a:ext cx="127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8807450" y="4267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8616950" y="3841750"/>
              <a:ext cx="1701800" cy="304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8616950" y="3841750"/>
                <a:ext cx="1701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9607550" y="3594100"/>
              <a:ext cx="190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9607550" y="35941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9639300" y="3594100"/>
              <a:ext cx="133350" cy="463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9639300" y="3594100"/>
                <a:ext cx="1333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696200" y="4235450"/>
              <a:ext cx="2139950" cy="463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696200" y="4235450"/>
                <a:ext cx="21399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9728200" y="3994150"/>
              <a:ext cx="50800" cy="323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9728200" y="3994150"/>
                <a:ext cx="50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9817100" y="4222750"/>
              <a:ext cx="431800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9817100" y="4222750"/>
                <a:ext cx="431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9772650" y="4267200"/>
              <a:ext cx="50800" cy="76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9772650" y="42672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8585200" y="4425950"/>
              <a:ext cx="190500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8585200" y="4425950"/>
                <a:ext cx="190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8591550" y="4273550"/>
              <a:ext cx="1257300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8591550" y="4273550"/>
                <a:ext cx="12573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9639300" y="4298950"/>
              <a:ext cx="247650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9639300" y="4298950"/>
                <a:ext cx="247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9734550" y="4298950"/>
              <a:ext cx="101600" cy="63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9734550" y="42989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866900" y="5353050"/>
              <a:ext cx="2203450" cy="63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866900" y="5353050"/>
                <a:ext cx="2203450" cy="63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7320" y="830580"/>
            <a:ext cx="5039995" cy="20993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1990" y="1271905"/>
            <a:ext cx="4439285" cy="3137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6" y="266008"/>
            <a:ext cx="4880754" cy="508027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异步复位同步</a:t>
            </a:r>
            <a:r>
              <a:rPr lang="zh-CN" altLang="en-US" dirty="0"/>
              <a:t>释放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81990" y="1271270"/>
            <a:ext cx="475869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always @(posedge clk or negedge rst_n)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begin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if(!rst_n) begin    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 </a:t>
            </a:r>
            <a:r>
              <a:rPr lang="zh-CN" altLang="en-US"/>
              <a:t>sys_rst_n_r &lt;= 0;   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 </a:t>
            </a:r>
            <a:r>
              <a:rPr lang="zh-CN" altLang="en-US"/>
              <a:t>sys_rst_n   &lt;= 0;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 </a:t>
            </a:r>
            <a:r>
              <a:rPr lang="zh-CN" altLang="en-US"/>
              <a:t>end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else begin   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</a:t>
            </a:r>
            <a:r>
              <a:rPr lang="zh-CN" altLang="en-US"/>
              <a:t> sys_rst_n_r &lt;= 1;     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 </a:t>
            </a:r>
            <a:r>
              <a:rPr lang="zh-CN" altLang="en-US"/>
              <a:t>sys_rst_n   &lt;= sys_rst_n_r;   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/>
              <a:t>   </a:t>
            </a:r>
            <a:r>
              <a:rPr lang="zh-CN" altLang="en-US"/>
              <a:t>end </a:t>
            </a:r>
            <a:endParaRPr lang="zh-CN" altLang="en-US"/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zh-CN" altLang="en-US"/>
              <a:t>end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1990" y="5024755"/>
            <a:ext cx="9450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>
                <a:solidFill>
                  <a:srgbClr val="000000"/>
                </a:solidFill>
                <a:ea typeface="宋体" panose="02010600030101010101" pitchFamily="2" charset="-122"/>
              </a:rPr>
              <a:t>使用异步复位同步释放就可以消除上述缺点。所谓异步复位，同步释放就是在复位信号到来的时候不受时钟信号的同步，而是在复位信号释放的时候受到时钟信号的同步。</a:t>
            </a:r>
            <a:endParaRPr lang="zh-CN" sz="1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0" y="2986405"/>
            <a:ext cx="4770755" cy="1403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7683500" y="1600200"/>
              <a:ext cx="781050" cy="196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7683500" y="1600200"/>
                <a:ext cx="781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8426450" y="1606550"/>
              <a:ext cx="127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8426450" y="1606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8445500" y="1581150"/>
              <a:ext cx="101600" cy="63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8445500" y="15811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5353050" y="2667000"/>
              <a:ext cx="91440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5353050" y="2667000"/>
                <a:ext cx="914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981700" y="2774950"/>
              <a:ext cx="107950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5981700" y="27749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340350" y="2425700"/>
              <a:ext cx="425450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340350" y="2425700"/>
                <a:ext cx="425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6013450" y="1352550"/>
              <a:ext cx="361950" cy="215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6013450" y="1352550"/>
                <a:ext cx="361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499100" y="3562350"/>
              <a:ext cx="5207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499100" y="3562350"/>
                <a:ext cx="520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988050" y="2863850"/>
              <a:ext cx="139700" cy="711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988050" y="2863850"/>
                <a:ext cx="1397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8172450" y="3263900"/>
              <a:ext cx="165100" cy="127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8172450" y="3263900"/>
                <a:ext cx="165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8197850" y="3429000"/>
              <a:ext cx="406400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8197850" y="3429000"/>
                <a:ext cx="406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7727950" y="3390900"/>
              <a:ext cx="4826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7727950" y="3390900"/>
                <a:ext cx="482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8623300" y="3600450"/>
              <a:ext cx="133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8623300" y="360045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8763000" y="3365500"/>
              <a:ext cx="31750" cy="285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8763000" y="3365500"/>
                <a:ext cx="31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8724900" y="3479800"/>
              <a:ext cx="488950" cy="146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8724900" y="3479800"/>
                <a:ext cx="488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6756400" y="1644650"/>
              <a:ext cx="381000" cy="374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6756400" y="1644650"/>
                <a:ext cx="3810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9232900" y="3562350"/>
              <a:ext cx="1841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9232900" y="3562350"/>
                <a:ext cx="184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9302750" y="3429000"/>
              <a:ext cx="360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9302750" y="3429000"/>
                <a:ext cx="36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594350" y="2273300"/>
              <a:ext cx="6350" cy="311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594350" y="2273300"/>
                <a:ext cx="6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6242050" y="1333500"/>
              <a:ext cx="603250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6242050" y="1333500"/>
                <a:ext cx="603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9309100" y="3416300"/>
              <a:ext cx="360" cy="38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9309100" y="3416300"/>
                <a:ext cx="36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8756650" y="3562350"/>
              <a:ext cx="127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"/>
            </p:blipFill>
            <p:spPr>
              <a:xfrm>
                <a:off x="8756650" y="3562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8699500" y="3714750"/>
              <a:ext cx="146050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8699500" y="3714750"/>
                <a:ext cx="146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8693150" y="3873500"/>
              <a:ext cx="127000" cy="139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8693150" y="38735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8718550" y="4025900"/>
              <a:ext cx="146050" cy="120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8718550" y="40259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9290050" y="3371850"/>
              <a:ext cx="12700" cy="152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9290050" y="33718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5880100" y="1612900"/>
              <a:ext cx="360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5880100" y="1612900"/>
                <a:ext cx="36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6908800" y="1689100"/>
              <a:ext cx="139700" cy="292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6908800" y="1689100"/>
                <a:ext cx="139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9296400" y="3651250"/>
              <a:ext cx="19050" cy="146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9296400" y="36512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9296400" y="3644900"/>
              <a:ext cx="952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9296400" y="36449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7092950" y="1841500"/>
              <a:ext cx="1270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"/>
            </p:blipFill>
            <p:spPr>
              <a:xfrm>
                <a:off x="7092950" y="1841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7035800" y="1701800"/>
              <a:ext cx="762000" cy="1206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7035800" y="1701800"/>
                <a:ext cx="762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9328150" y="3733800"/>
              <a:ext cx="47625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9328150" y="3733800"/>
                <a:ext cx="476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9823450" y="3829050"/>
              <a:ext cx="12700" cy="762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9823450" y="38290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9658350" y="3911600"/>
              <a:ext cx="57150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9658350" y="39116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9918700" y="3765550"/>
              <a:ext cx="19050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9918700" y="3765550"/>
                <a:ext cx="190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9817100" y="3333750"/>
              <a:ext cx="6350" cy="584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9817100" y="3333750"/>
                <a:ext cx="635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9779000" y="3835400"/>
              <a:ext cx="304800" cy="133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9779000" y="3835400"/>
                <a:ext cx="304800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6" y="266008"/>
            <a:ext cx="1604154" cy="508027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2" name="f48ef244-3850-4800-9882-63d3c6849d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3099" y="1265254"/>
            <a:ext cx="10852150" cy="4868847"/>
            <a:chOff x="669925" y="1062431"/>
            <a:chExt cx="10852150" cy="4868847"/>
          </a:xfrm>
        </p:grpSpPr>
        <p:sp>
          <p:nvSpPr>
            <p:cNvPr id="53" name="ï$liḑê"/>
            <p:cNvSpPr txBox="1"/>
            <p:nvPr/>
          </p:nvSpPr>
          <p:spPr>
            <a:xfrm>
              <a:off x="5310611" y="1062431"/>
              <a:ext cx="1570777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rgbClr val="1F497D"/>
                  </a:solidFill>
                  <a:ea typeface="微软雅黑" panose="020B0503020204020204" pitchFamily="34" charset="-122"/>
                </a:rPr>
                <a:t>CONTENTS</a:t>
              </a:r>
              <a:endParaRPr lang="en-US" altLang="zh-CN" sz="2000" b="1" dirty="0">
                <a:solidFill>
                  <a:srgbClr val="1F497D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4" name="îṡḻïḍè"/>
            <p:cNvSpPr/>
            <p:nvPr/>
          </p:nvSpPr>
          <p:spPr bwMode="auto">
            <a:xfrm>
              <a:off x="669925" y="1358770"/>
              <a:ext cx="10852150" cy="4572508"/>
            </a:xfrm>
            <a:custGeom>
              <a:avLst/>
              <a:gdLst>
                <a:gd name="connsiteX0" fmla="*/ 0 w 9505056"/>
                <a:gd name="connsiteY0" fmla="*/ 0 h 4452528"/>
                <a:gd name="connsiteX1" fmla="*/ 3996443 w 9505056"/>
                <a:gd name="connsiteY1" fmla="*/ 0 h 4452528"/>
                <a:gd name="connsiteX2" fmla="*/ 3996443 w 9505056"/>
                <a:gd name="connsiteY2" fmla="*/ 217767 h 4452528"/>
                <a:gd name="connsiteX3" fmla="*/ 5508611 w 9505056"/>
                <a:gd name="connsiteY3" fmla="*/ 217767 h 4452528"/>
                <a:gd name="connsiteX4" fmla="*/ 5508611 w 9505056"/>
                <a:gd name="connsiteY4" fmla="*/ 0 h 4452528"/>
                <a:gd name="connsiteX5" fmla="*/ 9505056 w 9505056"/>
                <a:gd name="connsiteY5" fmla="*/ 0 h 4452528"/>
                <a:gd name="connsiteX6" fmla="*/ 9505056 w 9505056"/>
                <a:gd name="connsiteY6" fmla="*/ 4452528 h 4452528"/>
                <a:gd name="connsiteX7" fmla="*/ 0 w 9505056"/>
                <a:gd name="connsiteY7" fmla="*/ 4452528 h 4452528"/>
                <a:gd name="connsiteX0-1" fmla="*/ 5508611 w 9505056"/>
                <a:gd name="connsiteY0-2" fmla="*/ 217767 h 4452528"/>
                <a:gd name="connsiteX1-3" fmla="*/ 5508611 w 9505056"/>
                <a:gd name="connsiteY1-4" fmla="*/ 0 h 4452528"/>
                <a:gd name="connsiteX2-5" fmla="*/ 9505056 w 9505056"/>
                <a:gd name="connsiteY2-6" fmla="*/ 0 h 4452528"/>
                <a:gd name="connsiteX3-7" fmla="*/ 9505056 w 9505056"/>
                <a:gd name="connsiteY3-8" fmla="*/ 4452528 h 4452528"/>
                <a:gd name="connsiteX4-9" fmla="*/ 0 w 9505056"/>
                <a:gd name="connsiteY4-10" fmla="*/ 4452528 h 4452528"/>
                <a:gd name="connsiteX5-11" fmla="*/ 0 w 9505056"/>
                <a:gd name="connsiteY5-12" fmla="*/ 0 h 4452528"/>
                <a:gd name="connsiteX6-13" fmla="*/ 3996443 w 9505056"/>
                <a:gd name="connsiteY6-14" fmla="*/ 0 h 4452528"/>
                <a:gd name="connsiteX7-15" fmla="*/ 4087883 w 9505056"/>
                <a:gd name="connsiteY7-16" fmla="*/ 309207 h 4452528"/>
                <a:gd name="connsiteX0-17" fmla="*/ 5508611 w 9505056"/>
                <a:gd name="connsiteY0-18" fmla="*/ 217767 h 4452528"/>
                <a:gd name="connsiteX1-19" fmla="*/ 5508611 w 9505056"/>
                <a:gd name="connsiteY1-20" fmla="*/ 0 h 4452528"/>
                <a:gd name="connsiteX2-21" fmla="*/ 9505056 w 9505056"/>
                <a:gd name="connsiteY2-22" fmla="*/ 0 h 4452528"/>
                <a:gd name="connsiteX3-23" fmla="*/ 9505056 w 9505056"/>
                <a:gd name="connsiteY3-24" fmla="*/ 4452528 h 4452528"/>
                <a:gd name="connsiteX4-25" fmla="*/ 0 w 9505056"/>
                <a:gd name="connsiteY4-26" fmla="*/ 4452528 h 4452528"/>
                <a:gd name="connsiteX5-27" fmla="*/ 0 w 9505056"/>
                <a:gd name="connsiteY5-28" fmla="*/ 0 h 4452528"/>
                <a:gd name="connsiteX6-29" fmla="*/ 3996443 w 9505056"/>
                <a:gd name="connsiteY6-30" fmla="*/ 0 h 4452528"/>
                <a:gd name="connsiteX0-31" fmla="*/ 5508611 w 9505056"/>
                <a:gd name="connsiteY0-32" fmla="*/ 0 h 4452528"/>
                <a:gd name="connsiteX1-33" fmla="*/ 9505056 w 9505056"/>
                <a:gd name="connsiteY1-34" fmla="*/ 0 h 4452528"/>
                <a:gd name="connsiteX2-35" fmla="*/ 9505056 w 9505056"/>
                <a:gd name="connsiteY2-36" fmla="*/ 4452528 h 4452528"/>
                <a:gd name="connsiteX3-37" fmla="*/ 0 w 9505056"/>
                <a:gd name="connsiteY3-38" fmla="*/ 4452528 h 4452528"/>
                <a:gd name="connsiteX4-39" fmla="*/ 0 w 9505056"/>
                <a:gd name="connsiteY4-40" fmla="*/ 0 h 4452528"/>
                <a:gd name="connsiteX5-41" fmla="*/ 3996443 w 9505056"/>
                <a:gd name="connsiteY5-42" fmla="*/ 0 h 44525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505056" h="4452528">
                  <a:moveTo>
                    <a:pt x="5508611" y="0"/>
                  </a:moveTo>
                  <a:lnTo>
                    <a:pt x="9505056" y="0"/>
                  </a:lnTo>
                  <a:lnTo>
                    <a:pt x="9505056" y="4452528"/>
                  </a:lnTo>
                  <a:lnTo>
                    <a:pt x="0" y="4452528"/>
                  </a:lnTo>
                  <a:lnTo>
                    <a:pt x="0" y="0"/>
                  </a:lnTo>
                  <a:lnTo>
                    <a:pt x="3996443" y="0"/>
                  </a:lnTo>
                </a:path>
              </a:pathLst>
            </a:custGeom>
            <a:noFill/>
            <a:ln w="98425" cap="rnd">
              <a:solidFill>
                <a:schemeClr val="tx2">
                  <a:alpha val="21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5" name="îşḻîḍè"/>
            <p:cNvSpPr/>
            <p:nvPr/>
          </p:nvSpPr>
          <p:spPr bwMode="auto">
            <a:xfrm>
              <a:off x="1146000" y="2033566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6" name="ïš1iḍè"/>
            <p:cNvSpPr/>
            <p:nvPr/>
          </p:nvSpPr>
          <p:spPr bwMode="auto">
            <a:xfrm>
              <a:off x="1146000" y="2793084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7" name="íṩľídé"/>
            <p:cNvSpPr/>
            <p:nvPr/>
          </p:nvSpPr>
          <p:spPr bwMode="auto">
            <a:xfrm>
              <a:off x="1146000" y="3552603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8" name="íŝlïdê"/>
            <p:cNvSpPr/>
            <p:nvPr/>
          </p:nvSpPr>
          <p:spPr bwMode="auto">
            <a:xfrm>
              <a:off x="1146000" y="4312122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0" name="îšḻïḑe"/>
            <p:cNvSpPr/>
            <p:nvPr/>
          </p:nvSpPr>
          <p:spPr bwMode="auto">
            <a:xfrm>
              <a:off x="1146000" y="2033566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rgbClr val="4F81BD">
                      <a:lumMod val="100000"/>
                    </a:srgb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en-US" altLang="zh-CN" sz="2400" dirty="0">
                <a:solidFill>
                  <a:srgbClr val="4F81BD">
                    <a:lumMod val="10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" name="îṧlide"/>
            <p:cNvSpPr/>
            <p:nvPr/>
          </p:nvSpPr>
          <p:spPr bwMode="auto">
            <a:xfrm>
              <a:off x="1146000" y="2793084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rgbClr val="C0504D">
                      <a:lumMod val="100000"/>
                    </a:srgb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en-US" altLang="zh-CN" sz="2400">
                <a:solidFill>
                  <a:srgbClr val="C0504D">
                    <a:lumMod val="10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2" name="íṣḷïďe"/>
            <p:cNvSpPr/>
            <p:nvPr/>
          </p:nvSpPr>
          <p:spPr bwMode="auto">
            <a:xfrm>
              <a:off x="1146000" y="3552602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rgbClr val="9BBB59">
                      <a:lumMod val="100000"/>
                    </a:srgb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en-US" altLang="zh-CN" sz="2400">
                <a:solidFill>
                  <a:srgbClr val="9BBB59">
                    <a:lumMod val="10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3" name="íśľíḋé"/>
            <p:cNvSpPr/>
            <p:nvPr/>
          </p:nvSpPr>
          <p:spPr bwMode="auto">
            <a:xfrm>
              <a:off x="1146000" y="4312120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rgbClr val="8064A2">
                      <a:lumMod val="100000"/>
                    </a:srgb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en-US" altLang="zh-CN" sz="2400">
                <a:solidFill>
                  <a:srgbClr val="8064A2">
                    <a:lumMod val="10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37"/>
            <p:cNvCxnSpPr/>
            <p:nvPr/>
          </p:nvCxnSpPr>
          <p:spPr>
            <a:xfrm>
              <a:off x="2509776" y="2065209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38"/>
            <p:cNvCxnSpPr/>
            <p:nvPr/>
          </p:nvCxnSpPr>
          <p:spPr>
            <a:xfrm>
              <a:off x="2509776" y="2824727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39"/>
            <p:cNvCxnSpPr/>
            <p:nvPr/>
          </p:nvCxnSpPr>
          <p:spPr>
            <a:xfrm>
              <a:off x="2509776" y="3584245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40"/>
            <p:cNvCxnSpPr/>
            <p:nvPr/>
          </p:nvCxnSpPr>
          <p:spPr>
            <a:xfrm>
              <a:off x="2509776" y="4343763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íšḷíḑé"/>
            <p:cNvSpPr/>
            <p:nvPr/>
          </p:nvSpPr>
          <p:spPr bwMode="auto">
            <a:xfrm>
              <a:off x="2901000" y="1943396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fontScale="90000" lnSpcReduction="20000"/>
            </a:bodyPr>
            <a:lstStyle/>
            <a:p>
              <a:pPr>
                <a:lnSpc>
                  <a:spcPct val="120000"/>
                </a:lnSpc>
              </a:pPr>
              <a:endParaRPr lang="en-US" altLang="zh-CN" sz="1400" b="1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verilog基础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（电路的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映射）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 </a:t>
              </a:r>
              <a:endParaRPr lang="en-US" altLang="zh-CN" sz="1400" dirty="0"/>
            </a:p>
          </p:txBody>
        </p:sp>
        <p:sp>
          <p:nvSpPr>
            <p:cNvPr id="71" name="íṥḻíḓe"/>
            <p:cNvSpPr/>
            <p:nvPr/>
          </p:nvSpPr>
          <p:spPr bwMode="auto">
            <a:xfrm>
              <a:off x="2901000" y="2713074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fontScale="92500"/>
            </a:bodyPr>
            <a:lstStyle/>
            <a:p>
              <a:endParaRPr lang="en-US" altLang="zh-CN" sz="1400" b="1" dirty="0">
                <a:solidFill>
                  <a:prstClr val="black"/>
                </a:solidFill>
                <a:ea typeface="微软雅黑" panose="020B0503020204020204" pitchFamily="34" charset="-122"/>
                <a:sym typeface="+mn-lt"/>
              </a:endParaRPr>
            </a:p>
            <a:p>
              <a:r>
                <a:rPr lang="en-US" altLang="zh-CN" sz="1400" b="1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RTL</a:t>
              </a:r>
              <a:r>
                <a:rPr lang="zh-CN" altLang="en-US" sz="1400" b="1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电路设计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（同步与异步复位、</a:t>
              </a:r>
              <a:r>
                <a:rPr lang="en-US" altLang="zh-CN" sz="1400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STA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、总线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  <a:sym typeface="+mn-lt"/>
                </a:rPr>
                <a:t>设计）</a:t>
              </a:r>
              <a:endParaRPr lang="zh-CN" altLang="en-US" sz="1400" dirty="0">
                <a:solidFill>
                  <a:prstClr val="black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72" name="íṩļiḍè"/>
            <p:cNvSpPr/>
            <p:nvPr/>
          </p:nvSpPr>
          <p:spPr bwMode="auto">
            <a:xfrm>
              <a:off x="2901000" y="3552602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RISCV</a:t>
              </a:r>
              <a:r>
                <a:rPr lang="zh-CN" altLang="en-US" sz="1400" b="1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指令集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（指令的架构、指令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的运算）</a:t>
              </a:r>
              <a:endParaRPr lang="zh-CN" altLang="en-US" sz="1400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iŝlïḑê"/>
            <p:cNvSpPr/>
            <p:nvPr/>
          </p:nvSpPr>
          <p:spPr bwMode="auto">
            <a:xfrm>
              <a:off x="2901000" y="4312120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CPU</a:t>
              </a:r>
              <a:r>
                <a:rPr lang="zh-CN" altLang="en-US" sz="1400" b="1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设计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（落桑的</a:t>
              </a:r>
              <a:r>
                <a:rPr lang="zh-CN" altLang="en-US" sz="1400" dirty="0">
                  <a:solidFill>
                    <a:prstClr val="black"/>
                  </a:solidFill>
                  <a:ea typeface="微软雅黑" panose="020B0503020204020204" pitchFamily="34" charset="-122"/>
                </a:rPr>
                <a:t>整体架构、中断和异常）</a:t>
              </a:r>
              <a:endParaRPr lang="zh-CN" altLang="en-US" sz="1400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6" y="266008"/>
            <a:ext cx="4880754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STA</a:t>
            </a:r>
            <a:r>
              <a:rPr lang="zh-CN" altLang="en-US" dirty="0"/>
              <a:t>（流水线的</a:t>
            </a:r>
            <a:r>
              <a:rPr lang="zh-CN" altLang="en-US" dirty="0"/>
              <a:t>时序问题）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5655" y="1405890"/>
            <a:ext cx="9580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其中对时序影响最大的是</a:t>
            </a:r>
            <a:r>
              <a:rPr lang="zh-CN" altLang="en-US" dirty="0"/>
              <a:t>下</a:t>
            </a:r>
            <a:r>
              <a:rPr lang="en-US" altLang="zh-CN" dirty="0"/>
              <a:t>图中的组合逻辑电路。所以要避免时序问题，最简单的方法减小组合逻辑电路的延时。组合逻辑电路里的串联级数越多延时就越大，实在没办法减小串联级数时，可以采用流水线的方式将这些级数用触发器隔开。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8475" y="3050540"/>
            <a:ext cx="7635240" cy="2141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1037590"/>
            <a:ext cx="5371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所有处理器的时序问题，都绕不开这个模型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9221" y="284423"/>
            <a:ext cx="5432355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 </a:t>
            </a:r>
            <a:r>
              <a:rPr lang="zh-CN" altLang="en-US" dirty="0"/>
              <a:t>建立时间和保持</a:t>
            </a:r>
            <a:r>
              <a:rPr lang="zh-CN" altLang="en-US" dirty="0"/>
              <a:t>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51560" y="1156970"/>
            <a:ext cx="51428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建立时间</a:t>
            </a:r>
            <a:r>
              <a:rPr lang="zh-CN" altLang="en-US"/>
              <a:t>：setup time 是指在时钟有效沿（下图为上升沿）之前，数据输入端信号必须保持稳定的最短时间</a:t>
            </a:r>
            <a:endParaRPr lang="zh-CN" altLang="en-US"/>
          </a:p>
          <a:p>
            <a:r>
              <a:rPr lang="zh-CN" altLang="en-US" b="1"/>
              <a:t>目的</a:t>
            </a:r>
            <a:r>
              <a:rPr lang="zh-CN" altLang="en-US"/>
              <a:t>：确保能采集到稳定的数据。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3230880"/>
            <a:ext cx="5142230" cy="2104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28410" y="1156970"/>
            <a:ext cx="47707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保持时间</a:t>
            </a:r>
            <a:r>
              <a:rPr lang="zh-CN" altLang="en-US"/>
              <a:t>：hold time 是指在时钟有效沿（下图为上升沿）之后，数据输出端信号必须保持稳定的最短时间。 </a:t>
            </a:r>
            <a:endParaRPr lang="zh-CN" altLang="en-US"/>
          </a:p>
          <a:p>
            <a:r>
              <a:rPr lang="zh-CN" altLang="en-US" b="1"/>
              <a:t>目的</a:t>
            </a:r>
            <a:r>
              <a:rPr lang="zh-CN" altLang="en-US"/>
              <a:t>：hold time 数据过早到达 D 端而覆盖其初始数据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90" y="3230880"/>
            <a:ext cx="5659120" cy="204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790950" y="3346450"/>
              <a:ext cx="101600" cy="1143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790950" y="3346450"/>
                <a:ext cx="10160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740150" y="3778250"/>
              <a:ext cx="63500" cy="825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740150" y="3778250"/>
                <a:ext cx="6350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041650" y="3987800"/>
              <a:ext cx="711200" cy="406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041650" y="3987800"/>
                <a:ext cx="7112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2425700" y="4508500"/>
              <a:ext cx="425450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2425700" y="4508500"/>
                <a:ext cx="4254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2971800" y="4489450"/>
              <a:ext cx="57150" cy="450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2971800" y="4489450"/>
                <a:ext cx="57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3803650" y="3403600"/>
              <a:ext cx="50800" cy="1174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3803650" y="3403600"/>
                <a:ext cx="50800" cy="1174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816350" y="3429000"/>
              <a:ext cx="50800" cy="1054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816350" y="3429000"/>
                <a:ext cx="50800" cy="1054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784600" y="4298950"/>
              <a:ext cx="63500" cy="730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784600" y="4298950"/>
                <a:ext cx="635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086100" y="4502150"/>
              <a:ext cx="27940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086100" y="4502150"/>
                <a:ext cx="279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009900" y="4565650"/>
              <a:ext cx="7556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009900" y="4565650"/>
                <a:ext cx="755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845550" y="3429000"/>
              <a:ext cx="6350" cy="469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845550" y="3429000"/>
                <a:ext cx="63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953500" y="4508500"/>
              <a:ext cx="42545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953500" y="4508500"/>
                <a:ext cx="4254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9017000" y="4508500"/>
              <a:ext cx="285750" cy="298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9017000" y="4508500"/>
                <a:ext cx="285750" cy="298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8820" y="283788"/>
            <a:ext cx="441866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建立时间和保持时间的</a:t>
            </a:r>
            <a:r>
              <a:rPr lang="zh-CN" altLang="en-US" dirty="0">
                <a:sym typeface="+mn-ea"/>
              </a:rPr>
              <a:t>计算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1160145"/>
            <a:ext cx="5956300" cy="3522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90" y="1151255"/>
            <a:ext cx="4766310" cy="3522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5345" y="4902200"/>
            <a:ext cx="76854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建立时间公式</a:t>
            </a:r>
            <a:r>
              <a:rPr lang="en-US" altLang="zh-CN"/>
              <a:t>  </a:t>
            </a:r>
            <a:r>
              <a:rPr lang="zh-CN" altLang="en-US"/>
              <a:t>Tlaunch + Tck2q + Tdp 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 Tsetup</a:t>
            </a:r>
            <a:r>
              <a:rPr lang="en-US" altLang="zh-CN">
                <a:sym typeface="+mn-ea"/>
              </a:rPr>
              <a:t> </a:t>
            </a:r>
            <a:r>
              <a:rPr lang="zh-CN" altLang="en-US"/>
              <a:t>≤ Tcapture + Tcycle 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09745" y="1397000"/>
            <a:ext cx="101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+Tsetup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5345" y="5443220"/>
            <a:ext cx="76854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保持时间公式</a:t>
            </a:r>
            <a:r>
              <a:rPr lang="en-US" altLang="zh-CN"/>
              <a:t> </a:t>
            </a:r>
            <a:r>
              <a:t> Tlaunch + Tck2q + Tdp</a:t>
            </a:r>
            <a:r>
              <a:rPr lang="en-US" altLang="zh-CN">
                <a:sym typeface="+mn-ea"/>
              </a:rPr>
              <a:t> &gt;=</a:t>
            </a:r>
            <a:r>
              <a:rPr lang="zh-CN" altLang="en-US"/>
              <a:t> Tcapture + T_hold 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628650" y="3155950"/>
              <a:ext cx="304800" cy="101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628650" y="3155950"/>
                <a:ext cx="304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1600200" y="2895600"/>
              <a:ext cx="336550" cy="609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1600200" y="2895600"/>
                <a:ext cx="3365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578100" y="2413000"/>
              <a:ext cx="285750" cy="533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578100" y="2413000"/>
                <a:ext cx="2857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3638550" y="2546350"/>
              <a:ext cx="10096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3638550" y="2546350"/>
                <a:ext cx="1009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914900" y="1276350"/>
              <a:ext cx="1270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914900" y="1276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991100" y="1746250"/>
              <a:ext cx="203200" cy="558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991100" y="1746250"/>
                <a:ext cx="2032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730750" y="2317750"/>
              <a:ext cx="488950" cy="292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730750" y="2317750"/>
                <a:ext cx="488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3765550" y="3752850"/>
              <a:ext cx="476250" cy="698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3765550" y="3752850"/>
                <a:ext cx="476250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136650" y="5270500"/>
              <a:ext cx="7245350" cy="101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136650" y="5270500"/>
                <a:ext cx="7245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2362200" y="4813300"/>
              <a:ext cx="3460750" cy="450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2362200" y="4813300"/>
                <a:ext cx="34607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635000" y="1308100"/>
              <a:ext cx="5257800" cy="2108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635000" y="1308100"/>
                <a:ext cx="5257800" cy="210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695950" y="4603750"/>
              <a:ext cx="1092200" cy="762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695950" y="4603750"/>
                <a:ext cx="10922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4229100" y="4318000"/>
              <a:ext cx="1803400" cy="558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4229100" y="4318000"/>
                <a:ext cx="18034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854700" y="4654550"/>
              <a:ext cx="120650" cy="196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854700" y="4654550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7073900" y="4813300"/>
              <a:ext cx="730250" cy="546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7073900" y="4813300"/>
                <a:ext cx="73025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3759200" y="1276350"/>
              <a:ext cx="38100" cy="114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3759200" y="127635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3759200" y="1314450"/>
              <a:ext cx="2667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3759200" y="1314450"/>
                <a:ext cx="266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4089400" y="1289050"/>
              <a:ext cx="57150" cy="133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4089400" y="12890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4178300" y="1250950"/>
              <a:ext cx="8890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4178300" y="125095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4387850" y="1136650"/>
              <a:ext cx="127000" cy="577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4387850" y="1136650"/>
                <a:ext cx="1270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4578350" y="1168400"/>
              <a:ext cx="360" cy="16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4578350" y="116840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4578350" y="1066800"/>
              <a:ext cx="6350" cy="25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4578350" y="106680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4616450" y="1136650"/>
              <a:ext cx="82550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4616450" y="11366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4667250" y="1460500"/>
              <a:ext cx="2349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4667250" y="1460500"/>
                <a:ext cx="234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3549650" y="946150"/>
              <a:ext cx="1346200" cy="590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3549650" y="946150"/>
                <a:ext cx="13462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3562350" y="933450"/>
              <a:ext cx="1181100" cy="577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3562350" y="933450"/>
                <a:ext cx="11811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4267200" y="4591050"/>
              <a:ext cx="298450" cy="247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4267200" y="4591050"/>
                <a:ext cx="298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4616450" y="4565650"/>
              <a:ext cx="107950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4616450" y="45656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4813300" y="4559300"/>
              <a:ext cx="88900" cy="158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4813300" y="455930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4933950" y="4508500"/>
              <a:ext cx="120650" cy="571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4933950" y="4508500"/>
                <a:ext cx="1206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5156200" y="4635500"/>
              <a:ext cx="25400" cy="114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5156200" y="463550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5219700" y="4578350"/>
              <a:ext cx="12700" cy="76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5219700" y="4578350"/>
                <a:ext cx="12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5257800" y="4502150"/>
              <a:ext cx="19050" cy="44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5257800" y="450215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5295900" y="4572000"/>
              <a:ext cx="266700" cy="355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5295900" y="4572000"/>
                <a:ext cx="266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247900" y="5937250"/>
              <a:ext cx="2266950" cy="44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247900" y="5937250"/>
                <a:ext cx="2266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3790950" y="3676650"/>
              <a:ext cx="342900" cy="793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3790950" y="3676650"/>
                <a:ext cx="34290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6159500" y="5816600"/>
              <a:ext cx="1085850" cy="1968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6159500" y="5816600"/>
                <a:ext cx="1085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4527550" y="5886450"/>
              <a:ext cx="209550" cy="127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4527550" y="5886450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4298950" y="5791200"/>
              <a:ext cx="184150" cy="38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4298950" y="5791200"/>
                <a:ext cx="184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4381500" y="5803900"/>
              <a:ext cx="25400" cy="3238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4381500" y="5803900"/>
                <a:ext cx="25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4445000" y="6070600"/>
              <a:ext cx="16510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4445000" y="6070600"/>
                <a:ext cx="165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4610100" y="5880100"/>
              <a:ext cx="25400" cy="323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4610100" y="5880100"/>
                <a:ext cx="25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4660900" y="5924550"/>
              <a:ext cx="101600" cy="184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4660900" y="592455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4019550" y="6019800"/>
              <a:ext cx="304800" cy="444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4019550" y="6019800"/>
                <a:ext cx="304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4140200" y="5886450"/>
              <a:ext cx="76200" cy="298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4140200" y="5886450"/>
                <a:ext cx="76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042150" y="5632450"/>
              <a:ext cx="317500" cy="63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7042150" y="5632450"/>
                <a:ext cx="317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7232650" y="5518150"/>
              <a:ext cx="57150" cy="330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7232650" y="5518150"/>
                <a:ext cx="57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7423150" y="5480050"/>
              <a:ext cx="171450" cy="57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7423150" y="54800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7543800" y="5499100"/>
              <a:ext cx="44450" cy="247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7543800" y="5499100"/>
                <a:ext cx="44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7645400" y="5657850"/>
              <a:ext cx="114300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7645400" y="5657850"/>
                <a:ext cx="114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7766050" y="5492750"/>
              <a:ext cx="38100" cy="241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7766050" y="5492750"/>
                <a:ext cx="38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7874000" y="5473700"/>
              <a:ext cx="360" cy="260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7874000" y="5473700"/>
                <a:ext cx="36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7924800" y="5505450"/>
              <a:ext cx="38100" cy="1206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7924800" y="5505450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7594600" y="5461000"/>
              <a:ext cx="38100" cy="6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7594600" y="546100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5302250" y="5905500"/>
              <a:ext cx="2266950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5302250" y="5905500"/>
                <a:ext cx="2266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209800" y="5314950"/>
              <a:ext cx="2698750" cy="1117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2209800" y="5314950"/>
                <a:ext cx="269875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5092700" y="1955800"/>
              <a:ext cx="819150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5092700" y="1955800"/>
                <a:ext cx="819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5816600" y="1924050"/>
              <a:ext cx="146050" cy="285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5816600" y="1924050"/>
                <a:ext cx="146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5740400" y="2051050"/>
              <a:ext cx="27940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5740400" y="2051050"/>
                <a:ext cx="27940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8820" y="283788"/>
            <a:ext cx="441866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时序约束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1019175"/>
            <a:ext cx="4626610" cy="3926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53660" y="1329690"/>
            <a:ext cx="67290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设置端口输入</a:t>
            </a:r>
            <a:r>
              <a:rPr lang="zh-CN" altLang="en-US"/>
              <a:t>约束：</a:t>
            </a:r>
            <a:endParaRPr lang="zh-CN" altLang="en-US"/>
          </a:p>
          <a:p>
            <a:r>
              <a:rPr lang="zh-CN" altLang="en-US"/>
              <a:t>set_input_delay 25 -max -clock MCLK [get_ports DATAIN] set_input_delay 5 -min -clock MCLK [get_ports DATAIN]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53660" y="2597150"/>
            <a:ext cx="6819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设置端口输出</a:t>
            </a:r>
            <a:r>
              <a:rPr lang="zh-CN" altLang="en-US"/>
              <a:t>约束：</a:t>
            </a:r>
            <a:endParaRPr lang="zh-CN" altLang="en-US"/>
          </a:p>
          <a:p>
            <a:r>
              <a:rPr lang="zh-CN" altLang="en-US"/>
              <a:t>set_output_delay 20 -max -clock MCLK [get_ports DATAOUT] set_output_delay -5 -min -clock MCLK [get_ports DATAOUT]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153660" y="3864610"/>
            <a:ext cx="66382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设置常用 70%设置（采样时钟的 70%.）</a:t>
            </a:r>
            <a:endParaRPr lang="zh-CN" altLang="en-US"/>
          </a:p>
          <a:p>
            <a:r>
              <a:rPr lang="zh-CN" altLang="en-US"/>
              <a:t>set_input_delay -max [expr 0.7 * apb_clk] -clock  [apb_pwdata] </a:t>
            </a:r>
            <a:endParaRPr lang="zh-CN" altLang="en-US"/>
          </a:p>
          <a:p>
            <a:r>
              <a:rPr lang="zh-CN" altLang="en-US"/>
              <a:t>set_output_delay -max[expr 0.7 * apb_clk] -clock [apb_prdata]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235" y="5132070"/>
            <a:ext cx="93414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1.set_input_delay max 应该设置为数据从 Q 端发出</a:t>
            </a:r>
            <a:r>
              <a:rPr lang="zh-CN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</a:t>
            </a:r>
            <a:endParaRPr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2.set_input_delay min 应该设置为</a:t>
            </a:r>
            <a:r>
              <a:rPr lang="zh-CN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上一个</a:t>
            </a:r>
            <a:r>
              <a:rPr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数据从 clk 上升沿之后保持多久的时间才变化3.set_output_delay max 应该设置后一</a:t>
            </a:r>
            <a:r>
              <a:rPr lang="zh-CN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触发器的建立时间 </a:t>
            </a:r>
            <a:endParaRPr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4.set_output_delay max 应该设置后一</a:t>
            </a:r>
            <a:r>
              <a:rPr lang="zh-CN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触发器的保持时间</a:t>
            </a:r>
            <a:endParaRPr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562600" y="2762250"/>
              <a:ext cx="1409700" cy="717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562600" y="2762250"/>
                <a:ext cx="14097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073900" y="3143250"/>
              <a:ext cx="762000" cy="95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073900" y="3143250"/>
                <a:ext cx="762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092950" y="3416300"/>
              <a:ext cx="6032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7092950" y="3416300"/>
                <a:ext cx="603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889500" y="2419350"/>
              <a:ext cx="6832600" cy="1136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889500" y="2419350"/>
                <a:ext cx="6832600" cy="1136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4984750" y="1200150"/>
              <a:ext cx="6496050" cy="1003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4984750" y="1200150"/>
                <a:ext cx="64960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1727200" y="3511550"/>
              <a:ext cx="152400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1727200" y="3511550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1733550" y="3556000"/>
              <a:ext cx="152400" cy="203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1733550" y="35560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6737350" y="1606550"/>
              <a:ext cx="1098550" cy="260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6737350" y="1606550"/>
                <a:ext cx="1098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7" name="墨迹 16"/>
              <p14:cNvContentPartPr/>
              <p14:nvPr/>
            </p14:nvContentPartPr>
            <p14:xfrm>
              <a:off x="1079500" y="127000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1079500" y="1270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8" name="墨迹 17"/>
              <p14:cNvContentPartPr/>
              <p14:nvPr/>
            </p14:nvContentPartPr>
            <p14:xfrm>
              <a:off x="1104900" y="1333500"/>
              <a:ext cx="50800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1"/>
            </p:blipFill>
            <p:spPr>
              <a:xfrm>
                <a:off x="1104900" y="133350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9" name="墨迹 18"/>
              <p14:cNvContentPartPr/>
              <p14:nvPr/>
            </p14:nvContentPartPr>
            <p14:xfrm>
              <a:off x="1162050" y="1352550"/>
              <a:ext cx="266700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3"/>
            </p:blipFill>
            <p:spPr>
              <a:xfrm>
                <a:off x="1162050" y="1352550"/>
                <a:ext cx="266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0" name="墨迹 19"/>
              <p14:cNvContentPartPr/>
              <p14:nvPr/>
            </p14:nvContentPartPr>
            <p14:xfrm>
              <a:off x="1441450" y="1346200"/>
              <a:ext cx="13335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5"/>
            </p:blipFill>
            <p:spPr>
              <a:xfrm>
                <a:off x="1441450" y="134620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1" name="墨迹 20"/>
              <p14:cNvContentPartPr/>
              <p14:nvPr/>
            </p14:nvContentPartPr>
            <p14:xfrm>
              <a:off x="1498600" y="1270000"/>
              <a:ext cx="63500" cy="127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"/>
            </p:blipFill>
            <p:spPr>
              <a:xfrm>
                <a:off x="1498600" y="127000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2" name="墨迹 21"/>
              <p14:cNvContentPartPr/>
              <p14:nvPr/>
            </p14:nvContentPartPr>
            <p14:xfrm>
              <a:off x="1416050" y="1333500"/>
              <a:ext cx="12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9"/>
            </p:blipFill>
            <p:spPr>
              <a:xfrm>
                <a:off x="1416050" y="1333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073650" y="3771900"/>
              <a:ext cx="7080250" cy="1028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073650" y="3771900"/>
                <a:ext cx="7080250" cy="1028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5270500" y="3714750"/>
              <a:ext cx="3943350" cy="495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5270500" y="3714750"/>
                <a:ext cx="39433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5778500" y="4375150"/>
              <a:ext cx="1587500" cy="69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5778500" y="4375150"/>
                <a:ext cx="1587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5689600" y="4730750"/>
              <a:ext cx="1612900" cy="31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5689600" y="4730750"/>
                <a:ext cx="1612900" cy="31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5" y="281883"/>
            <a:ext cx="441866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ICB</a:t>
            </a:r>
            <a:r>
              <a:rPr lang="zh-CN" altLang="en-US" dirty="0"/>
              <a:t>总线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" y="1096010"/>
            <a:ext cx="4697095" cy="2907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4138295"/>
            <a:ext cx="5622290" cy="1664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80" y="4138295"/>
            <a:ext cx="5641975" cy="1242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05" y="1096010"/>
            <a:ext cx="4831080" cy="2839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546100" y="914400"/>
              <a:ext cx="1543050" cy="25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546100" y="914400"/>
                <a:ext cx="1543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5734050" y="825500"/>
              <a:ext cx="5448300" cy="3416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5734050" y="825500"/>
                <a:ext cx="5448300" cy="341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483350" y="1670050"/>
              <a:ext cx="2730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483350" y="167005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515100" y="1924050"/>
              <a:ext cx="1270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515100" y="1924050"/>
                <a:ext cx="127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6604000" y="2101850"/>
              <a:ext cx="14605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6604000" y="21018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6572250" y="2286000"/>
              <a:ext cx="17145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6572250" y="22860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6432550" y="2559050"/>
              <a:ext cx="22225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6432550" y="255905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6451600" y="2717800"/>
              <a:ext cx="2095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6451600" y="271780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6711950" y="1466850"/>
              <a:ext cx="323850" cy="209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6711950" y="1466850"/>
                <a:ext cx="323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6781800" y="1892300"/>
              <a:ext cx="27305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6781800" y="1892300"/>
                <a:ext cx="273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794500" y="2063750"/>
              <a:ext cx="5080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794500" y="20637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67500" y="2330450"/>
              <a:ext cx="381000" cy="171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67500" y="2330450"/>
                <a:ext cx="381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750050" y="2101850"/>
              <a:ext cx="374650" cy="158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750050" y="2101850"/>
                <a:ext cx="374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6972300" y="2317750"/>
              <a:ext cx="69850" cy="88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6972300" y="231775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705600" y="1435100"/>
              <a:ext cx="336550" cy="266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705600" y="1435100"/>
                <a:ext cx="336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6946900" y="2032000"/>
              <a:ext cx="1270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6946900" y="2032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6953250" y="2165350"/>
              <a:ext cx="31750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6953250" y="2165350"/>
                <a:ext cx="31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6978650" y="242570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6978650" y="2425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6635750" y="2514600"/>
              <a:ext cx="46990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6635750" y="2514600"/>
                <a:ext cx="469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6007100" y="1720850"/>
              <a:ext cx="1244600" cy="165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6007100" y="1720850"/>
                <a:ext cx="1244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7632700" y="1663700"/>
              <a:ext cx="139700" cy="2476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7632700" y="1663700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7696200" y="1676400"/>
              <a:ext cx="114300" cy="196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7696200" y="167640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7651750" y="1657350"/>
              <a:ext cx="133350" cy="146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7651750" y="16573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7753350" y="1765300"/>
              <a:ext cx="1270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6"/>
            </p:blipFill>
            <p:spPr>
              <a:xfrm>
                <a:off x="7753350" y="1765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711950" y="1727200"/>
              <a:ext cx="361950" cy="184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711950" y="1727200"/>
                <a:ext cx="361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794500" y="1320800"/>
              <a:ext cx="260350" cy="660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794500" y="1320800"/>
                <a:ext cx="26035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6565900" y="2933700"/>
              <a:ext cx="9525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6565900" y="2933700"/>
                <a:ext cx="95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6572250" y="3155950"/>
              <a:ext cx="2095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6572250" y="3155950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6584950" y="3346450"/>
              <a:ext cx="1651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6584950" y="334645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6686550" y="2749550"/>
              <a:ext cx="412750" cy="158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6686550" y="2749550"/>
                <a:ext cx="412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6286500" y="2286000"/>
              <a:ext cx="444500" cy="514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6286500" y="2286000"/>
                <a:ext cx="4445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6832600" y="3124200"/>
              <a:ext cx="25400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6832600" y="3124200"/>
                <a:ext cx="254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6102350" y="2495550"/>
              <a:ext cx="311150" cy="552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6102350" y="2495550"/>
                <a:ext cx="3111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6731000" y="3168650"/>
              <a:ext cx="323850" cy="177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6731000" y="3168650"/>
                <a:ext cx="323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6432550" y="3378200"/>
              <a:ext cx="615950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6432550" y="3378200"/>
                <a:ext cx="615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7480300" y="1409700"/>
              <a:ext cx="355600" cy="615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7480300" y="1409700"/>
                <a:ext cx="3556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7480300" y="2609850"/>
              <a:ext cx="273050" cy="590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7480300" y="2609850"/>
                <a:ext cx="2730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7969250" y="1689100"/>
              <a:ext cx="107950" cy="190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7969250" y="1689100"/>
                <a:ext cx="107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7918450" y="1384300"/>
              <a:ext cx="196850" cy="609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7918450" y="1384300"/>
                <a:ext cx="1968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7994650" y="1746250"/>
              <a:ext cx="19050" cy="1689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7994650" y="1746250"/>
                <a:ext cx="19050" cy="168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8229600" y="1352550"/>
              <a:ext cx="2540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8229600" y="135255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8147050" y="1422400"/>
              <a:ext cx="184150" cy="577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8147050" y="1422400"/>
                <a:ext cx="1841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8140700" y="1873250"/>
              <a:ext cx="279400" cy="1098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8140700" y="1873250"/>
                <a:ext cx="27940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8159750" y="2070100"/>
              <a:ext cx="203200" cy="196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8159750" y="2070100"/>
                <a:ext cx="203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8159750" y="2438400"/>
              <a:ext cx="241300" cy="666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8159750" y="2438400"/>
                <a:ext cx="2413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8191500" y="1358900"/>
              <a:ext cx="234950" cy="622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8191500" y="1358900"/>
                <a:ext cx="2349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8108950" y="3117850"/>
              <a:ext cx="336550" cy="336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8108950" y="3117850"/>
                <a:ext cx="336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7569200" y="3092450"/>
              <a:ext cx="692150" cy="596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7569200" y="3092450"/>
                <a:ext cx="6921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8547100" y="1435100"/>
              <a:ext cx="158750" cy="1282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8547100" y="1435100"/>
                <a:ext cx="158750" cy="128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8489950" y="1409700"/>
              <a:ext cx="247650" cy="457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8489950" y="1409700"/>
                <a:ext cx="2476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8591550" y="2692400"/>
              <a:ext cx="165100" cy="482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8591550" y="2692400"/>
                <a:ext cx="1651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4362450" y="1720850"/>
              <a:ext cx="241300" cy="469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4362450" y="1720850"/>
                <a:ext cx="2413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8940800" y="2705100"/>
              <a:ext cx="107950" cy="431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8940800" y="2705100"/>
                <a:ext cx="1079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9264650" y="2679700"/>
              <a:ext cx="120650" cy="400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9264650" y="2679700"/>
                <a:ext cx="120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8559800" y="2178050"/>
              <a:ext cx="184150" cy="158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8559800" y="2178050"/>
                <a:ext cx="184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8972550" y="2717800"/>
              <a:ext cx="19050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8972550" y="271780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6756400" y="2870200"/>
              <a:ext cx="241300" cy="19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6756400" y="2870200"/>
                <a:ext cx="241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8959850" y="2698750"/>
              <a:ext cx="190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959850" y="26987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墨迹 65"/>
              <p14:cNvContentPartPr/>
              <p14:nvPr/>
            </p14:nvContentPartPr>
            <p14:xfrm>
              <a:off x="6762750" y="2946400"/>
              <a:ext cx="336550" cy="177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9"/>
            </p:blipFill>
            <p:spPr>
              <a:xfrm>
                <a:off x="6762750" y="2946400"/>
                <a:ext cx="336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8972550" y="2705100"/>
              <a:ext cx="101600" cy="387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8972550" y="2705100"/>
                <a:ext cx="101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9271000" y="2686050"/>
              <a:ext cx="107950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9271000" y="2686050"/>
                <a:ext cx="1079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9302750" y="2679700"/>
              <a:ext cx="360" cy="635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5"/>
            </p:blipFill>
            <p:spPr>
              <a:xfrm>
                <a:off x="9302750" y="2679700"/>
                <a:ext cx="36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墨迹 69"/>
              <p14:cNvContentPartPr/>
              <p14:nvPr/>
            </p14:nvContentPartPr>
            <p14:xfrm>
              <a:off x="9258300" y="3263900"/>
              <a:ext cx="146050" cy="298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7"/>
            </p:blipFill>
            <p:spPr>
              <a:xfrm>
                <a:off x="9258300" y="326390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1206500" y="5854700"/>
              <a:ext cx="3168650" cy="177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1206500" y="5854700"/>
                <a:ext cx="3168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墨迹 71"/>
              <p14:cNvContentPartPr/>
              <p14:nvPr/>
            </p14:nvContentPartPr>
            <p14:xfrm>
              <a:off x="7346950" y="5670550"/>
              <a:ext cx="3397250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1"/>
            </p:blipFill>
            <p:spPr>
              <a:xfrm>
                <a:off x="7346950" y="5670550"/>
                <a:ext cx="3397250" cy="31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总线的总体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001395"/>
            <a:ext cx="5094605" cy="4854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0" y="1002030"/>
            <a:ext cx="570166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arbiter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有需要占用总线的Master向arbiter发出请求，arbiter授权给指定的master。任一时间周期只有一个master可以接入总线，对其指定的slave进行读写操作。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decoder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总线统一规划slave的地址，译码器根据地址和控制信号确定哪个slave与master进行数据通信。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 b="1"/>
              <a:t>master</a:t>
            </a:r>
            <a:r>
              <a:rPr lang="zh-CN" altLang="en-US"/>
              <a:t>：获得授权的总线开始AHB传输，首先发出地址和控制信号，提供地址信息、传输方向、带宽和burst类型。数据传输通过数据总线完成。地址和控制周期不能被扩展。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slave</a:t>
            </a:r>
            <a:r>
              <a:rPr lang="zh-CN" altLang="en-US"/>
              <a:t>：因此slave必须在一个周期内采样地址信号。数据周期可以通过HREADY信号扩展，但HREADY为低时给传输加入一个等待状态以使slave获得额外的时间来提供或采样数据，另外slave通过响应信号HRESP反映传输状态。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82650" y="717550"/>
              <a:ext cx="2146300" cy="63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82650" y="717550"/>
                <a:ext cx="2146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49500" y="939800"/>
              <a:ext cx="1200150" cy="654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349500" y="939800"/>
                <a:ext cx="120015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4318000" y="1155700"/>
              <a:ext cx="1123950" cy="3994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4318000" y="1155700"/>
                <a:ext cx="1123950" cy="399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5753100" y="996950"/>
              <a:ext cx="1016000" cy="361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5753100" y="996950"/>
                <a:ext cx="10160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8515350" y="1263650"/>
              <a:ext cx="2387600" cy="69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8515350" y="1263650"/>
                <a:ext cx="2387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6102350" y="1593850"/>
              <a:ext cx="259715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6102350" y="1593850"/>
                <a:ext cx="259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5753100" y="1200150"/>
              <a:ext cx="82550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5753100" y="1200150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5695950" y="2070100"/>
              <a:ext cx="1308100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5695950" y="2070100"/>
                <a:ext cx="1308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7" name="墨迹 16"/>
              <p14:cNvContentPartPr/>
              <p14:nvPr/>
            </p14:nvContentPartPr>
            <p14:xfrm>
              <a:off x="7600950" y="2127250"/>
              <a:ext cx="2044700" cy="292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7600950" y="2127250"/>
                <a:ext cx="2044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8" name="墨迹 17"/>
              <p14:cNvContentPartPr/>
              <p14:nvPr/>
            </p14:nvContentPartPr>
            <p14:xfrm>
              <a:off x="9766300" y="2393950"/>
              <a:ext cx="1257300" cy="38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1"/>
            </p:blipFill>
            <p:spPr>
              <a:xfrm>
                <a:off x="9766300" y="2393950"/>
                <a:ext cx="1257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9" name="墨迹 18"/>
              <p14:cNvContentPartPr/>
              <p14:nvPr/>
            </p14:nvContentPartPr>
            <p14:xfrm>
              <a:off x="8870950" y="2476500"/>
              <a:ext cx="844550" cy="260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3"/>
            </p:blipFill>
            <p:spPr>
              <a:xfrm>
                <a:off x="8870950" y="2476500"/>
                <a:ext cx="844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0" name="墨迹 19"/>
              <p14:cNvContentPartPr/>
              <p14:nvPr/>
            </p14:nvContentPartPr>
            <p14:xfrm>
              <a:off x="7245350" y="2692400"/>
              <a:ext cx="38290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5"/>
            </p:blipFill>
            <p:spPr>
              <a:xfrm>
                <a:off x="7245350" y="2692400"/>
                <a:ext cx="3829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1" name="墨迹 20"/>
              <p14:cNvContentPartPr/>
              <p14:nvPr/>
            </p14:nvContentPartPr>
            <p14:xfrm>
              <a:off x="5664200" y="1263650"/>
              <a:ext cx="215900" cy="933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"/>
            </p:blipFill>
            <p:spPr>
              <a:xfrm>
                <a:off x="5664200" y="1263650"/>
                <a:ext cx="215900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2" name="墨迹 21"/>
              <p14:cNvContentPartPr/>
              <p14:nvPr/>
            </p14:nvContentPartPr>
            <p14:xfrm>
              <a:off x="5835650" y="2082800"/>
              <a:ext cx="12700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"/>
            </p:blipFill>
            <p:spPr>
              <a:xfrm>
                <a:off x="5835650" y="20828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3" name="墨迹 22"/>
              <p14:cNvContentPartPr/>
              <p14:nvPr/>
            </p14:nvContentPartPr>
            <p14:xfrm>
              <a:off x="5899150" y="3238500"/>
              <a:ext cx="8064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1"/>
            </p:blipFill>
            <p:spPr>
              <a:xfrm>
                <a:off x="5899150" y="3238500"/>
                <a:ext cx="806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4" name="墨迹 23"/>
              <p14:cNvContentPartPr/>
              <p14:nvPr/>
            </p14:nvContentPartPr>
            <p14:xfrm>
              <a:off x="8305800" y="3187700"/>
              <a:ext cx="1270000" cy="635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3"/>
            </p:blipFill>
            <p:spPr>
              <a:xfrm>
                <a:off x="8305800" y="3187700"/>
                <a:ext cx="1270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5" name="墨迹 24"/>
              <p14:cNvContentPartPr/>
              <p14:nvPr/>
            </p14:nvContentPartPr>
            <p14:xfrm>
              <a:off x="10972800" y="2940050"/>
              <a:ext cx="69850" cy="336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5"/>
            </p:blipFill>
            <p:spPr>
              <a:xfrm>
                <a:off x="10972800" y="2940050"/>
                <a:ext cx="69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6" name="墨迹 25"/>
              <p14:cNvContentPartPr/>
              <p14:nvPr/>
            </p14:nvContentPartPr>
            <p14:xfrm>
              <a:off x="6858000" y="3130550"/>
              <a:ext cx="330200" cy="571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7"/>
            </p:blipFill>
            <p:spPr>
              <a:xfrm>
                <a:off x="6858000" y="3130550"/>
                <a:ext cx="3302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7" name="墨迹 26"/>
              <p14:cNvContentPartPr/>
              <p14:nvPr/>
            </p14:nvContentPartPr>
            <p14:xfrm>
              <a:off x="7810500" y="3454400"/>
              <a:ext cx="1536700" cy="412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9"/>
            </p:blipFill>
            <p:spPr>
              <a:xfrm>
                <a:off x="7810500" y="3454400"/>
                <a:ext cx="1536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8" name="墨迹 27"/>
              <p14:cNvContentPartPr/>
              <p14:nvPr/>
            </p14:nvContentPartPr>
            <p14:xfrm>
              <a:off x="2590800" y="2019300"/>
              <a:ext cx="311150" cy="850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1"/>
            </p:blipFill>
            <p:spPr>
              <a:xfrm>
                <a:off x="2590800" y="2019300"/>
                <a:ext cx="311150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3930650" y="2457450"/>
              <a:ext cx="11430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3930650" y="245745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2508250" y="825500"/>
              <a:ext cx="1117600" cy="882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2508250" y="825500"/>
                <a:ext cx="1117600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2863850" y="1098550"/>
              <a:ext cx="584200" cy="596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2863850" y="1098550"/>
                <a:ext cx="5842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7842250" y="4248150"/>
              <a:ext cx="3276600" cy="419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7842250" y="4248150"/>
                <a:ext cx="32766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7340600" y="4527550"/>
              <a:ext cx="1162050" cy="387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7340600" y="4527550"/>
                <a:ext cx="1162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7473950" y="4781550"/>
              <a:ext cx="825500" cy="57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7473950" y="4781550"/>
                <a:ext cx="825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7391400" y="5124450"/>
              <a:ext cx="984250" cy="571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7391400" y="5124450"/>
                <a:ext cx="9842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6184900" y="5410200"/>
              <a:ext cx="144780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6184900" y="5410200"/>
                <a:ext cx="144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8515350" y="5448300"/>
              <a:ext cx="24130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8515350" y="5448300"/>
                <a:ext cx="2413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总线的信号</a:t>
            </a:r>
            <a:r>
              <a:rPr lang="zh-CN" altLang="en-US" dirty="0"/>
              <a:t>描述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70" y="774065"/>
            <a:ext cx="9058275" cy="53733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4135120" cy="508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无等待</a:t>
            </a:r>
            <a:r>
              <a:rPr lang="zh-CN" altLang="en-US" dirty="0"/>
              <a:t>传输方式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086485"/>
            <a:ext cx="6630670" cy="4169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07300" y="1086485"/>
            <a:ext cx="3134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第一个周期：</a:t>
            </a:r>
            <a:r>
              <a:rPr lang="en-US" altLang="zh-CN"/>
              <a:t>master</a:t>
            </a:r>
            <a:r>
              <a:rPr lang="zh-CN" altLang="en-US"/>
              <a:t>给出控制信号与地址</a:t>
            </a:r>
            <a:r>
              <a:rPr lang="zh-CN" altLang="en-US"/>
              <a:t>信号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7935" y="2454910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第二个周期：</a:t>
            </a:r>
            <a:r>
              <a:rPr lang="en-US" altLang="zh-CN"/>
              <a:t>master</a:t>
            </a:r>
            <a:r>
              <a:rPr lang="zh-CN" altLang="en-US"/>
              <a:t>给出数据信号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07300" y="3779520"/>
            <a:ext cx="3135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当第三个周期的上升沿：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获取HREADY高信号，表明slave已成功接收或</a:t>
            </a:r>
            <a:r>
              <a:rPr lang="zh-CN" altLang="en-US"/>
              <a:t>发送数据，操作成功；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984500" y="2000250"/>
              <a:ext cx="781050" cy="1771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984500" y="2000250"/>
                <a:ext cx="781050" cy="177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429250" y="3498850"/>
              <a:ext cx="323850" cy="781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429250" y="3498850"/>
                <a:ext cx="323850" cy="781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4135120" cy="508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等待</a:t>
            </a:r>
            <a:r>
              <a:rPr lang="zh-CN" altLang="en-US" dirty="0"/>
              <a:t>传输方式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07300" y="1086485"/>
            <a:ext cx="3134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第一个周期：</a:t>
            </a:r>
            <a:r>
              <a:rPr lang="en-US" altLang="zh-CN"/>
              <a:t>master</a:t>
            </a:r>
            <a:r>
              <a:rPr lang="zh-CN" altLang="en-US"/>
              <a:t>给出控制信号与地址</a:t>
            </a:r>
            <a:r>
              <a:rPr lang="zh-CN" altLang="en-US"/>
              <a:t>信号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7935" y="2033905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第二个周期：</a:t>
            </a:r>
            <a:r>
              <a:rPr lang="en-US" altLang="zh-CN"/>
              <a:t>master</a:t>
            </a:r>
            <a:r>
              <a:rPr lang="zh-CN" altLang="en-US"/>
              <a:t>给出数据信号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06665" y="4194810"/>
            <a:ext cx="31356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当第</a:t>
            </a:r>
            <a:r>
              <a:rPr lang="zh-CN" altLang="en-US"/>
              <a:t>五个周期的上升沿：</a:t>
            </a:r>
            <a:endParaRPr lang="zh-CN" altLang="en-US"/>
          </a:p>
          <a:p>
            <a:r>
              <a:rPr lang="zh-CN" altLang="en-US"/>
              <a:t>获取HREADY高信号，表明slave已成功接收或</a:t>
            </a:r>
            <a:r>
              <a:rPr lang="zh-CN" altLang="en-US"/>
              <a:t>发送数据，操作成功；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086485"/>
            <a:ext cx="6403975" cy="43072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07935" y="2975610"/>
            <a:ext cx="313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第三个、第四个周期上升沿：</a:t>
            </a:r>
            <a:r>
              <a:rPr lang="zh-CN" altLang="en-US">
                <a:sym typeface="+mn-ea"/>
              </a:rPr>
              <a:t>获取HREADY低信号，代表</a:t>
            </a:r>
            <a:r>
              <a:rPr lang="en-US" altLang="zh-CN">
                <a:sym typeface="+mn-ea"/>
              </a:rPr>
              <a:t>slave</a:t>
            </a:r>
            <a:r>
              <a:rPr lang="zh-CN" altLang="en-US">
                <a:sym typeface="+mn-ea"/>
              </a:rPr>
              <a:t>不能立即</a:t>
            </a:r>
            <a:r>
              <a:rPr lang="zh-CN" altLang="en-US">
                <a:sym typeface="+mn-ea"/>
              </a:rPr>
              <a:t>处理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143250" y="4057650"/>
              <a:ext cx="1676400" cy="533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143250" y="4057650"/>
                <a:ext cx="16764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959100" y="4114800"/>
              <a:ext cx="1809750" cy="425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959100" y="4114800"/>
                <a:ext cx="18097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5829300" y="4070350"/>
              <a:ext cx="82550" cy="120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5829300" y="4070350"/>
                <a:ext cx="82550" cy="120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4135120" cy="508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连续传输方式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07300" y="1086485"/>
            <a:ext cx="3134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第一个周期：</a:t>
            </a:r>
            <a:r>
              <a:rPr lang="en-US" altLang="zh-CN"/>
              <a:t>master</a:t>
            </a:r>
            <a:r>
              <a:rPr lang="zh-CN" altLang="en-US"/>
              <a:t>给出</a:t>
            </a:r>
            <a:r>
              <a:rPr lang="en-US" altLang="zh-CN">
                <a:sym typeface="+mn-ea"/>
              </a:rPr>
              <a:t>A</a:t>
            </a:r>
            <a:r>
              <a:rPr lang="zh-CN" altLang="en-US"/>
              <a:t>控制信号与地址</a:t>
            </a:r>
            <a:r>
              <a:rPr lang="zh-CN" altLang="en-US"/>
              <a:t>信号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7935" y="2033905"/>
            <a:ext cx="31349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第二个周期：</a:t>
            </a:r>
            <a:r>
              <a:rPr lang="en-US" altLang="zh-CN"/>
              <a:t>master</a:t>
            </a:r>
            <a:r>
              <a:rPr lang="zh-CN" altLang="en-US"/>
              <a:t>给出</a:t>
            </a:r>
            <a:r>
              <a:rPr lang="en-US" altLang="zh-CN"/>
              <a:t>A</a:t>
            </a:r>
            <a:r>
              <a:rPr lang="zh-CN" altLang="en-US"/>
              <a:t>数据信号，同时给出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控制信号与地址信号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06665" y="4245610"/>
            <a:ext cx="31356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当第三、</a:t>
            </a:r>
            <a:r>
              <a:rPr lang="zh-CN" altLang="en-US"/>
              <a:t>四个周期的上升沿：</a:t>
            </a:r>
            <a:endParaRPr lang="zh-CN" altLang="en-US"/>
          </a:p>
          <a:p>
            <a:r>
              <a:rPr lang="zh-CN" altLang="en-US"/>
              <a:t>获取HREADY高信号，表明slave已成功接收或</a:t>
            </a:r>
            <a:r>
              <a:rPr lang="zh-CN" altLang="en-US"/>
              <a:t>发送数据，操作成功；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607935" y="3148330"/>
            <a:ext cx="3134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第三个周期：给出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数据信号，同时给出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控制信号与地址信号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086485"/>
            <a:ext cx="6817360" cy="423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660650" y="2914650"/>
              <a:ext cx="971550" cy="463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660650" y="2914650"/>
                <a:ext cx="9715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413250" y="2870200"/>
              <a:ext cx="673100" cy="514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413250" y="2870200"/>
                <a:ext cx="673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2971800" y="2260600"/>
              <a:ext cx="552450" cy="1397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2971800" y="2260600"/>
                <a:ext cx="552450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4629150" y="3530600"/>
              <a:ext cx="400050" cy="647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4629150" y="3530600"/>
                <a:ext cx="40005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4673600" y="3536950"/>
              <a:ext cx="317500" cy="628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4673600" y="3536950"/>
                <a:ext cx="317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4572000" y="2216150"/>
              <a:ext cx="317500" cy="1111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4572000" y="2216150"/>
                <a:ext cx="317500" cy="111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6292850" y="3397250"/>
              <a:ext cx="400050" cy="603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6292850" y="3397250"/>
                <a:ext cx="4000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3517900" y="3105150"/>
              <a:ext cx="996950" cy="844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3517900" y="3105150"/>
                <a:ext cx="9969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7" name="墨迹 16"/>
              <p14:cNvContentPartPr/>
              <p14:nvPr/>
            </p14:nvContentPartPr>
            <p14:xfrm>
              <a:off x="4629150" y="2984500"/>
              <a:ext cx="1879600" cy="933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4629150" y="2984500"/>
                <a:ext cx="1879600" cy="933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8"/>
          <p:cNvSpPr txBox="1"/>
          <p:nvPr/>
        </p:nvSpPr>
        <p:spPr>
          <a:xfrm>
            <a:off x="1399488" y="1391123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C0504D">
                    <a:lumMod val="75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9600" b="1" dirty="0">
              <a:solidFill>
                <a:srgbClr val="C0504D">
                  <a:lumMod val="75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9488" y="3106315"/>
            <a:ext cx="31318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verilog基础</a:t>
            </a:r>
            <a:endParaRPr lang="zh-CN" altLang="en-US" sz="4400" b="1" dirty="0">
              <a:solidFill>
                <a:srgbClr val="00ABB4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9488" y="3875755"/>
            <a:ext cx="444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WHY &amp; WHAT</a:t>
            </a:r>
            <a:endParaRPr lang="en-US" altLang="zh-CN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7"/>
          <p:cNvSpPr/>
          <p:nvPr/>
        </p:nvSpPr>
        <p:spPr>
          <a:xfrm>
            <a:off x="1109959" y="1245592"/>
            <a:ext cx="7485401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399488" y="2686975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Part ONE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4135120" cy="508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的四大控制</a:t>
            </a:r>
            <a:r>
              <a:rPr lang="zh-CN" altLang="en-US" dirty="0"/>
              <a:t>信号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953770"/>
            <a:ext cx="5558790" cy="3199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953770"/>
            <a:ext cx="5664200" cy="19519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4474210"/>
            <a:ext cx="5867400" cy="899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3026410"/>
            <a:ext cx="5664200" cy="2346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838200" y="698500"/>
              <a:ext cx="901700" cy="685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838200" y="698500"/>
                <a:ext cx="9017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879600" y="3416300"/>
              <a:ext cx="546100" cy="31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879600" y="3416300"/>
                <a:ext cx="546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038350" y="3517900"/>
              <a:ext cx="730250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038350" y="3517900"/>
                <a:ext cx="730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943100" y="1943100"/>
              <a:ext cx="685800" cy="88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943100" y="1943100"/>
                <a:ext cx="685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841500" y="1524000"/>
              <a:ext cx="12319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841500" y="1524000"/>
                <a:ext cx="1231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6470650" y="819150"/>
              <a:ext cx="762000" cy="2044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6470650" y="819150"/>
                <a:ext cx="762000" cy="204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581900" y="1771650"/>
              <a:ext cx="520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581900" y="1771650"/>
                <a:ext cx="520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7550150" y="1911350"/>
              <a:ext cx="476250" cy="82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7550150" y="1911350"/>
                <a:ext cx="476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6534150" y="2978150"/>
              <a:ext cx="850900" cy="2393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6534150" y="2978150"/>
                <a:ext cx="850900" cy="2393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6673850" y="3346450"/>
              <a:ext cx="85090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6673850" y="3346450"/>
                <a:ext cx="850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793750" y="4743450"/>
              <a:ext cx="36195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793750" y="4743450"/>
                <a:ext cx="361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00050" y="4159250"/>
              <a:ext cx="4629150" cy="1841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00050" y="4159250"/>
                <a:ext cx="4629150" cy="1841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4135120" cy="508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AHB</a:t>
            </a:r>
            <a:r>
              <a:rPr lang="zh-CN" altLang="en-US" dirty="0"/>
              <a:t>的主从接口架构图（</a:t>
            </a:r>
            <a:r>
              <a:rPr lang="zh-CN" altLang="en-US" dirty="0"/>
              <a:t>会画）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7435" y="1077595"/>
            <a:ext cx="5629275" cy="4479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1077595"/>
            <a:ext cx="5464810" cy="4479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876550" y="1847850"/>
              <a:ext cx="387350" cy="501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876550" y="1847850"/>
                <a:ext cx="3873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302000" y="2032000"/>
              <a:ext cx="25400" cy="647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302000" y="2032000"/>
                <a:ext cx="254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333750" y="1860550"/>
              <a:ext cx="16510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3333750" y="1860550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3594100" y="1739900"/>
              <a:ext cx="222250" cy="482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3594100" y="1739900"/>
                <a:ext cx="2222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882900" y="2813050"/>
              <a:ext cx="901700" cy="1435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882900" y="2813050"/>
                <a:ext cx="901700" cy="143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255000" y="2209800"/>
              <a:ext cx="1200150" cy="2000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255000" y="2209800"/>
                <a:ext cx="1200150" cy="200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8242300" y="1784350"/>
              <a:ext cx="158750" cy="457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8242300" y="1784350"/>
                <a:ext cx="1587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8540750" y="1428750"/>
              <a:ext cx="228600" cy="806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8540750" y="1428750"/>
                <a:ext cx="2286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8801100" y="1778000"/>
              <a:ext cx="209550" cy="342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8801100" y="1778000"/>
                <a:ext cx="2095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055100" y="1714500"/>
              <a:ext cx="203200" cy="501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055100" y="1714500"/>
                <a:ext cx="2032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309100" y="1689100"/>
              <a:ext cx="501650" cy="438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309100" y="1689100"/>
                <a:ext cx="5016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626600" y="1758950"/>
              <a:ext cx="1136650" cy="349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626600" y="1758950"/>
                <a:ext cx="11366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337800" y="1701800"/>
              <a:ext cx="16510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337800" y="1701800"/>
                <a:ext cx="165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356850" y="1708150"/>
              <a:ext cx="88900" cy="127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356850" y="170815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39700" y="736600"/>
              <a:ext cx="10293350" cy="3365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39700" y="736600"/>
                <a:ext cx="10293350" cy="336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801350" y="1428750"/>
              <a:ext cx="146050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801350" y="14287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979150" y="1860550"/>
              <a:ext cx="2540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979150" y="1860550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991850" y="1879600"/>
              <a:ext cx="127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991850" y="1879600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382250" y="2070100"/>
              <a:ext cx="838200" cy="12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382250" y="2070100"/>
                <a:ext cx="838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594850" y="2336800"/>
              <a:ext cx="9969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594850" y="2336800"/>
                <a:ext cx="9969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0083800" y="2743200"/>
              <a:ext cx="215900" cy="158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0083800" y="2743200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10306050" y="2667000"/>
              <a:ext cx="38100" cy="234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10306050" y="2667000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10375900" y="2717800"/>
              <a:ext cx="69850" cy="95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10375900" y="27178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10541000" y="2654300"/>
              <a:ext cx="1397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10541000" y="26543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0680700" y="2654300"/>
              <a:ext cx="2540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0680700" y="2654300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737850" y="2616200"/>
              <a:ext cx="95250" cy="190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737850" y="26162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0" y="730250"/>
              <a:ext cx="11652250" cy="3124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0" y="730250"/>
                <a:ext cx="11652250" cy="3124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8"/>
          <p:cNvSpPr txBox="1"/>
          <p:nvPr/>
        </p:nvSpPr>
        <p:spPr>
          <a:xfrm>
            <a:off x="1399488" y="1391123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C0504D">
                    <a:lumMod val="75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9600" b="1" dirty="0">
              <a:solidFill>
                <a:srgbClr val="C0504D">
                  <a:lumMod val="75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9488" y="3106315"/>
            <a:ext cx="356743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RISCV</a:t>
            </a:r>
            <a:r>
              <a:rPr lang="zh-CN" altLang="en-US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指令集</a:t>
            </a:r>
            <a:endParaRPr lang="zh-CN" altLang="en-US" sz="4400" b="1" dirty="0">
              <a:solidFill>
                <a:srgbClr val="00ABB4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9488" y="3875755"/>
            <a:ext cx="444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Problems waiting to be solved</a:t>
            </a:r>
            <a:endParaRPr lang="en-US" altLang="zh-CN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7"/>
          <p:cNvSpPr/>
          <p:nvPr/>
        </p:nvSpPr>
        <p:spPr>
          <a:xfrm>
            <a:off x="1109959" y="1245592"/>
            <a:ext cx="7485401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399488" y="2686975"/>
            <a:ext cx="1871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Part THREE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lstStyle/>
          <a:p>
            <a:pPr algn="l"/>
            <a:r>
              <a:rPr dirty="0"/>
              <a:t>绪论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9625" y="1296035"/>
            <a:ext cx="104197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RISC，即精简指令集处理器，是相对于X86这种CISC（复杂指令集处理器）来说的。RISC-V中的V是罗马数字，也即阿拉伯数字中的5，就是指第5代RISC。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RISC-V是一种指令集架构，和ARM、MIPS这些是属于同一类东西。RISC-V诞生于2010年，最大的特点是开源，任何人都可以设计RISC-V架构的处理器并且不会有任何版权问题。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9625" y="774065"/>
            <a:ext cx="2344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RISCV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是什么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625" y="2910205"/>
            <a:ext cx="1064323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ARM是一种很优秀的处理器，这一点是无可否认的，在RISC处理器中是处于绝对老大的地位。但是ARM是闭源的，要设计基于ARM的处理器是要交版权费的，或者说要购买ARM的授权，而且这授权费用是昂贵的。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RISC-V的诞生并不是偶然的，而是必然的，为什么？且由我从以下两大领域进行说明。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先看开源软件领域（或者说是操作系统领域），Windows是闭源的，Linux是开源的，Linux有多成功、对开源软件有多重要的意义，这个不用多说了吧。再看手机操作系统领域，iOS是闭源的，Android是开源的，Android有多成功，这个也不用多说了吧。对于RISC处理器领域，由于有了ARM的闭源，必然就会有另外一种开源的RISC处理器。RISC-V之于CPU的意义，就好比Linux之于开源软件的意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可以说未来十年乃至更长时间内不会有比RISC-V更优秀的开源处理器架构出现。错过RISC-V，你注定要错过一个时代。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p>
            <a:pPr algn="l"/>
            <a:r>
              <a:rPr lang="en-US" altLang="zh-CN" dirty="0"/>
              <a:t>RISCV</a:t>
            </a:r>
            <a:r>
              <a:rPr lang="zh-CN" altLang="en-US" dirty="0"/>
              <a:t>指令的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81990" y="980440"/>
            <a:ext cx="52368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◼ RISC指令集</a:t>
            </a:r>
            <a:endParaRPr lang="zh-CN" altLang="en-US"/>
          </a:p>
          <a:p>
            <a:r>
              <a:rPr lang="zh-CN" altLang="en-US"/>
              <a:t>◼ 六种指令格式</a:t>
            </a:r>
            <a:endParaRPr lang="zh-CN" altLang="en-US"/>
          </a:p>
          <a:p>
            <a:r>
              <a:rPr lang="zh-CN" altLang="en-US"/>
              <a:t>◼ RISCV</a:t>
            </a:r>
            <a:r>
              <a:rPr lang="en-US" altLang="zh-CN"/>
              <a:t>32</a:t>
            </a:r>
            <a:r>
              <a:rPr lang="zh-CN" altLang="en-US"/>
              <a:t>I寄存器</a:t>
            </a:r>
            <a:endParaRPr lang="zh-CN" altLang="en-US"/>
          </a:p>
          <a:p>
            <a:r>
              <a:rPr lang="zh-CN" altLang="en-US"/>
              <a:t>➢ PC：程序计数器，存放下一条指令的地址</a:t>
            </a:r>
            <a:endParaRPr lang="zh-CN" altLang="en-US"/>
          </a:p>
          <a:p>
            <a:r>
              <a:rPr lang="zh-CN" altLang="en-US"/>
              <a:t>➢ 32个通用寄存器，包括1个值恒为0的x0寄存器</a:t>
            </a:r>
            <a:endParaRPr lang="zh-CN" altLang="en-US"/>
          </a:p>
          <a:p>
            <a:r>
              <a:rPr lang="zh-CN" altLang="en-US"/>
              <a:t>◼ 小端存储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3091180"/>
            <a:ext cx="9612630" cy="2818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835" y="773430"/>
            <a:ext cx="4375150" cy="21659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315" y="1144270"/>
            <a:ext cx="100564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在基本ISA中，有四种核心指令格式（R/I/S/U），如图 2.2所示。所有的指令都是固定32位长度的，并且在存储器中必须在4字节边界对齐。当pc在指令取指时不是4字节对齐的时候，将会产生一个指令地址不对齐的异常。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2436495"/>
            <a:ext cx="9325610" cy="327533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p>
            <a:pPr algn="l"/>
            <a:r>
              <a:rPr lang="en-US" dirty="0"/>
              <a:t>riscv</a:t>
            </a:r>
            <a:r>
              <a:rPr lang="zh-CN" altLang="en-US" dirty="0"/>
              <a:t>基本指令格式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p>
            <a:pPr algn="l"/>
            <a:r>
              <a:rPr lang="zh-CN" altLang="en-US" dirty="0"/>
              <a:t>基本指令的</a:t>
            </a:r>
            <a:r>
              <a:rPr lang="zh-CN" altLang="en-US" dirty="0"/>
              <a:t>判断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811530"/>
            <a:ext cx="7727950" cy="2824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3673475"/>
            <a:ext cx="7869555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4418661" cy="508027"/>
          </a:xfrm>
        </p:spPr>
        <p:txBody>
          <a:bodyPr>
            <a:normAutofit/>
          </a:bodyPr>
          <a:p>
            <a:pPr algn="l"/>
            <a:r>
              <a:rPr lang="zh-CN" altLang="en-US" dirty="0"/>
              <a:t>基本指令的</a:t>
            </a:r>
            <a:r>
              <a:rPr lang="zh-CN" altLang="en-US" dirty="0"/>
              <a:t>运算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609725"/>
            <a:ext cx="10129520" cy="1080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1990" y="3248025"/>
            <a:ext cx="542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通过</a:t>
            </a:r>
            <a:r>
              <a:rPr lang="en-US" altLang="zh-CN"/>
              <a:t>pc</a:t>
            </a:r>
            <a:r>
              <a:rPr lang="zh-CN" altLang="en-US"/>
              <a:t>指针将</a:t>
            </a:r>
            <a:r>
              <a:rPr lang="en-US" altLang="zh-CN"/>
              <a:t>0x0010_0093</a:t>
            </a:r>
            <a:r>
              <a:rPr lang="zh-CN" altLang="en-US"/>
              <a:t>这条指令取出（</a:t>
            </a:r>
            <a:r>
              <a:rPr lang="zh-CN" altLang="en-US"/>
              <a:t>取值）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990" y="3973195"/>
            <a:ext cx="790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2.</a:t>
            </a:r>
            <a:r>
              <a:rPr lang="zh-CN" altLang="en-US"/>
              <a:t>将指令</a:t>
            </a:r>
            <a:r>
              <a:rPr lang="en-US" altLang="zh-CN">
                <a:sym typeface="+mn-ea"/>
              </a:rPr>
              <a:t>0x0010_0093</a:t>
            </a:r>
            <a:r>
              <a:rPr lang="zh-CN" altLang="en-US">
                <a:sym typeface="+mn-ea"/>
              </a:rPr>
              <a:t>换算成二进制，并对指令进行判断为</a:t>
            </a:r>
            <a:r>
              <a:rPr lang="en-US" altLang="zh-CN">
                <a:sym typeface="+mn-ea"/>
              </a:rPr>
              <a:t>addi</a:t>
            </a:r>
            <a:r>
              <a:rPr lang="zh-CN" altLang="en-US">
                <a:sym typeface="+mn-ea"/>
              </a:rPr>
              <a:t>指令（</a:t>
            </a:r>
            <a:r>
              <a:rPr lang="zh-CN" altLang="en-US">
                <a:sym typeface="+mn-ea"/>
              </a:rPr>
              <a:t>译码）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1990" y="946785"/>
            <a:ext cx="7062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addi :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把符号位扩展的立即数加到寄存器 x[rs1]上，结果写入 x[rd]。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990" y="4660900"/>
            <a:ext cx="976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将</a:t>
            </a:r>
            <a:r>
              <a:rPr lang="en-US" altLang="zh-CN"/>
              <a:t>x[rs1]</a:t>
            </a:r>
            <a:r>
              <a:rPr lang="zh-CN" altLang="en-US"/>
              <a:t>寄存器的值读出，</a:t>
            </a:r>
            <a:r>
              <a:rPr lang="en-US" altLang="zh-CN"/>
              <a:t>rs1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，所以</a:t>
            </a:r>
            <a:r>
              <a:rPr lang="en-US" altLang="zh-CN">
                <a:sym typeface="+mn-ea"/>
              </a:rPr>
              <a:t>x[rs1]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x[0]</a:t>
            </a:r>
            <a:r>
              <a:rPr lang="zh-CN" altLang="en-US">
                <a:sym typeface="+mn-ea"/>
              </a:rPr>
              <a:t>寄存器，</a:t>
            </a:r>
            <a:r>
              <a:rPr lang="en-US" altLang="zh-CN">
                <a:sym typeface="+mn-ea"/>
              </a:rPr>
              <a:t>x[0]</a:t>
            </a:r>
            <a:r>
              <a:rPr lang="zh-CN" altLang="en-US">
                <a:sym typeface="+mn-ea"/>
              </a:rPr>
              <a:t>寄存器的值恒为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（访存</a:t>
            </a:r>
            <a:r>
              <a:rPr lang="en-US" altLang="zh-CN">
                <a:sym typeface="+mn-ea"/>
              </a:rPr>
              <a:t>we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1990" y="5348605"/>
            <a:ext cx="868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r>
              <a:rPr lang="en-US" altLang="zh-CN">
                <a:sym typeface="+mn-ea"/>
              </a:rPr>
              <a:t>x[0]</a:t>
            </a:r>
            <a:r>
              <a:rPr lang="zh-CN" altLang="en-US">
                <a:sym typeface="+mn-ea"/>
              </a:rPr>
              <a:t>寄存器的值恒为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的值加到</a:t>
            </a:r>
            <a:r>
              <a:rPr lang="en-US" altLang="zh-CN">
                <a:sym typeface="+mn-ea"/>
              </a:rPr>
              <a:t>imm</a:t>
            </a:r>
            <a:r>
              <a:rPr lang="zh-CN" altLang="en-US">
                <a:sym typeface="+mn-ea"/>
              </a:rPr>
              <a:t>立即数，结果写入</a:t>
            </a:r>
            <a:r>
              <a:rPr lang="en-US" altLang="zh-CN">
                <a:sym typeface="+mn-ea"/>
              </a:rPr>
              <a:t>x[rs1]</a:t>
            </a:r>
            <a:r>
              <a:rPr lang="zh-CN" altLang="en-US">
                <a:sym typeface="+mn-ea"/>
              </a:rPr>
              <a:t>寄存器中（执行并</a:t>
            </a:r>
            <a:r>
              <a:rPr lang="zh-CN" altLang="en-US">
                <a:sym typeface="+mn-ea"/>
              </a:rPr>
              <a:t>写回）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8"/>
          <p:cNvSpPr txBox="1"/>
          <p:nvPr/>
        </p:nvSpPr>
        <p:spPr>
          <a:xfrm>
            <a:off x="1399488" y="1391123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C0504D">
                    <a:lumMod val="75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9600" b="1" dirty="0">
              <a:solidFill>
                <a:srgbClr val="C0504D">
                  <a:lumMod val="75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9488" y="3106315"/>
            <a:ext cx="34118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cpu</a:t>
            </a:r>
            <a:r>
              <a:rPr lang="zh-CN" altLang="en-US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架构</a:t>
            </a:r>
            <a:r>
              <a:rPr lang="zh-CN" altLang="en-US" sz="4400" b="1" dirty="0">
                <a:solidFill>
                  <a:srgbClr val="00ABB4"/>
                </a:solidFill>
                <a:ea typeface="微软雅黑" panose="020B0503020204020204" pitchFamily="34" charset="-122"/>
                <a:cs typeface="+mn-ea"/>
                <a:sym typeface="+mn-lt"/>
              </a:rPr>
              <a:t>设计</a:t>
            </a:r>
            <a:endParaRPr lang="zh-CN" altLang="en-US" sz="4400" b="1" dirty="0">
              <a:solidFill>
                <a:srgbClr val="00ABB4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9488" y="3875755"/>
            <a:ext cx="444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Docs &amp; Resources</a:t>
            </a:r>
            <a:endParaRPr lang="en-US" altLang="zh-CN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7"/>
          <p:cNvSpPr/>
          <p:nvPr/>
        </p:nvSpPr>
        <p:spPr>
          <a:xfrm>
            <a:off x="1109959" y="1245592"/>
            <a:ext cx="7485401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399488" y="268697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cs typeface="+mn-ea"/>
                <a:sym typeface="+mn-lt"/>
              </a:rPr>
              <a:t>Part FOUR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3276600" cy="508000"/>
          </a:xfrm>
        </p:spPr>
        <p:txBody>
          <a:bodyPr>
            <a:normAutofit/>
          </a:bodyPr>
          <a:p>
            <a:pPr algn="l"/>
            <a:r>
              <a:rPr lang="en-US" altLang="zh-CN" dirty="0"/>
              <a:t>lausanne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270635"/>
            <a:ext cx="6828790" cy="43992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81990" y="774065"/>
            <a:ext cx="63982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b="0">
                <a:ea typeface="宋体" panose="02010600030101010101" pitchFamily="2" charset="-122"/>
              </a:rPr>
              <a:t>CPU模块的功能是实现RISC-V架构中的RV32I指令集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780" y="845820"/>
            <a:ext cx="4498340" cy="5774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5" y="266008"/>
            <a:ext cx="8118206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1. Verilog Elements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22605" y="906780"/>
            <a:ext cx="11449050" cy="5814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 基本单元的定义形式: Module; 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 三种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IO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口类型: input, output and inout; 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 两种信号类型: reg and wire; 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两个行为描述块: assign and always; 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 两种赋值方式：non-blocking assignment (&lt;=) and blocking assignment (=); 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 两种条件声明：if-else and case; 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• 处理多事务或者连续控制: state machine;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• 定义常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数变量: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parameter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;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>
              <a:lnSpc>
                <a:spcPct val="190000"/>
              </a:lnSpc>
            </a:pP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3276600" cy="508000"/>
          </a:xfrm>
        </p:spPr>
        <p:txBody>
          <a:bodyPr>
            <a:normAutofit/>
          </a:bodyPr>
          <a:p>
            <a:pPr algn="l"/>
            <a:r>
              <a:rPr lang="zh-CN" altLang="en-US" dirty="0"/>
              <a:t>中断</a:t>
            </a:r>
            <a:r>
              <a:rPr lang="zh-CN" altLang="en-US" dirty="0"/>
              <a:t>和异常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1990" y="1485265"/>
            <a:ext cx="55848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异常(狭义)：一般指来源于核内部的异常</a:t>
            </a:r>
            <a:endParaRPr lang="zh-CN" altLang="en-US"/>
          </a:p>
          <a:p>
            <a:r>
              <a:rPr lang="zh-CN" altLang="en-US"/>
              <a:t>– 如：指令错误、访存错误、非对齐</a:t>
            </a:r>
            <a:r>
              <a:rPr lang="zh-CN" altLang="en-US"/>
              <a:t>指令等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 中断：一般指来源于核外部的异常，属于广义的异常</a:t>
            </a:r>
            <a:endParaRPr lang="zh-CN" altLang="en-US"/>
          </a:p>
          <a:p>
            <a:r>
              <a:rPr lang="zh-CN" altLang="en-US"/>
              <a:t>– 包括外部中断、计时器中断以及软件中断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 trap：由异常或中断引起的控制转移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66815" y="1485265"/>
            <a:ext cx="452818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处理器内核在执行程序的过程中，突然发生异常，中止当前执行的程序，转而去做别的事情。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• 当别的事情处理完后，回到之前的地方继续执行之前的程序。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1990" y="93027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</a:rPr>
              <a:t>什么是中断异常：</a:t>
            </a:r>
            <a:endParaRPr lang="zh-CN" altLang="en-US" sz="2000">
              <a:solidFill>
                <a:schemeClr val="tx2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66815" y="930275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</a:rPr>
              <a:t>什么是中断服务</a:t>
            </a:r>
            <a:r>
              <a:rPr lang="zh-CN" altLang="en-US" sz="20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</a:rPr>
              <a:t>程序：</a:t>
            </a:r>
            <a:endParaRPr lang="zh-CN" altLang="en-US" sz="2000">
              <a:solidFill>
                <a:schemeClr val="tx2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1990" y="3671570"/>
            <a:ext cx="589978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</a:rPr>
              <a:t>什么是中断嵌套：</a:t>
            </a:r>
            <a:endParaRPr lang="zh-CN" altLang="en-US" sz="2000">
              <a:solidFill>
                <a:schemeClr val="tx2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r>
              <a:rPr lang="zh-CN" altLang="en-US"/>
              <a:t>– 处理器内核正在处理中断时，出现了新的中断请求</a:t>
            </a:r>
            <a:endParaRPr lang="zh-CN" altLang="en-US"/>
          </a:p>
          <a:p>
            <a:r>
              <a:rPr lang="zh-CN" altLang="en-US"/>
              <a:t>– RISC-V 在硬件层面不支持，需要软件的特殊处理</a:t>
            </a:r>
            <a:endParaRPr lang="zh-CN" altLang="en-US"/>
          </a:p>
          <a:p>
            <a:r>
              <a:rPr lang="zh-CN" altLang="en-US"/>
              <a:t>– 所以暂时不需要考虑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266815" y="3671570"/>
            <a:ext cx="540258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  <a:sym typeface="+mn-ea"/>
              </a:rPr>
              <a:t>什么是中断仲裁：</a:t>
            </a:r>
            <a:endParaRPr lang="zh-CN" altLang="en-US" sz="2000">
              <a:solidFill>
                <a:schemeClr val="tx2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lang="zh-CN" altLang="en-US">
                <a:sym typeface="+mn-ea"/>
              </a:rPr>
              <a:t>– 当同时出现多个中断的时候，需要进行仲裁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– 出现在外部中断与内部中断、外部与外部中断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之间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81990" y="5057775"/>
            <a:ext cx="9707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  <a:sym typeface="+mn-ea"/>
              </a:rPr>
              <a:t>什么是中断处理模式</a:t>
            </a:r>
            <a:r>
              <a:rPr lang="zh-CN" altLang="en-US">
                <a:sym typeface="+mn-ea"/>
              </a:rPr>
              <a:t>– 分为向量处理模式和非向量处理模式– 暂时只需要实现非向量处理模式</a:t>
            </a:r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8289925" cy="508000"/>
          </a:xfrm>
        </p:spPr>
        <p:txBody>
          <a:bodyPr>
            <a:normAutofit/>
          </a:bodyPr>
          <a:p>
            <a:pPr algn="l"/>
            <a:r>
              <a:rPr lang="en-US" altLang="zh-CN" dirty="0"/>
              <a:t>CSR</a:t>
            </a:r>
            <a:r>
              <a:rPr lang="zh-CN" altLang="en-US" dirty="0"/>
              <a:t>寄存器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020" y="1489710"/>
            <a:ext cx="7079615" cy="4244340"/>
          </a:xfrm>
          <a:prstGeom prst="rect">
            <a:avLst/>
          </a:prstGeom>
        </p:spPr>
      </p:pic>
      <p:sp>
        <p:nvSpPr>
          <p:cNvPr id="6" name="文本占位符 4"/>
          <p:cNvSpPr>
            <a:spLocks noGrp="1"/>
          </p:cNvSpPr>
          <p:nvPr/>
        </p:nvSpPr>
        <p:spPr>
          <a:xfrm>
            <a:off x="854710" y="798830"/>
            <a:ext cx="8289925" cy="50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b="1" kern="1200">
                <a:solidFill>
                  <a:srgbClr val="0078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0">
                <a:solidFill>
                  <a:schemeClr val="tx2"/>
                </a:solidFill>
                <a:cs typeface="微软雅黑" panose="020B0503020204020204" pitchFamily="34" charset="-122"/>
              </a:rPr>
              <a:t>控制状态寄存器 Control and Status Registers</a:t>
            </a:r>
            <a:endParaRPr lang="zh-CN" altLang="en-US" sz="2000" b="0">
              <a:solidFill>
                <a:schemeClr val="tx2"/>
              </a:solidFill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8289925" cy="508000"/>
          </a:xfrm>
        </p:spPr>
        <p:txBody>
          <a:bodyPr>
            <a:normAutofit/>
          </a:bodyPr>
          <a:p>
            <a:pPr algn="l"/>
            <a:r>
              <a:rPr lang="en-US" altLang="zh-CN" dirty="0"/>
              <a:t>CSR</a:t>
            </a:r>
            <a:r>
              <a:rPr lang="zh-CN" altLang="en-US" dirty="0"/>
              <a:t>寄存器与异常</a:t>
            </a:r>
            <a:r>
              <a:rPr lang="zh-CN" altLang="en-US" dirty="0"/>
              <a:t>处理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891540"/>
            <a:ext cx="3670935" cy="2689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891540"/>
            <a:ext cx="3512820" cy="2731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3698240"/>
            <a:ext cx="3670935" cy="2251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860165"/>
            <a:ext cx="3505200" cy="2089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62900" y="891540"/>
            <a:ext cx="4001135" cy="5125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/>
              <a:t>1.</a:t>
            </a:r>
            <a:r>
              <a:rPr lang="zh-CN" altLang="en-US"/>
              <a:t>设置</a:t>
            </a:r>
            <a:r>
              <a:rPr lang="en-US" altLang="zh-CN"/>
              <a:t>trap</a:t>
            </a:r>
            <a:r>
              <a:rPr lang="zh-CN" altLang="en-US"/>
              <a:t>异常处理入口地址 </a:t>
            </a:r>
            <a:r>
              <a:rPr lang="en-US" altLang="zh-CN"/>
              <a:t>       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2.</a:t>
            </a:r>
            <a:r>
              <a:rPr lang="zh-CN" altLang="en-US"/>
              <a:t>调用 ecall 指令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3.CPU 捕获异常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4.</a:t>
            </a:r>
            <a:r>
              <a:rPr lang="zh-CN" altLang="en-US"/>
              <a:t>使用mepc寄存器保存当前地址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5.</a:t>
            </a:r>
            <a:r>
              <a:rPr lang="zh-CN" altLang="en-US"/>
              <a:t>使用</a:t>
            </a:r>
            <a:r>
              <a:rPr lang="en-US" altLang="zh-CN"/>
              <a:t>mstatus</a:t>
            </a:r>
            <a:r>
              <a:rPr lang="zh-CN" altLang="en-US"/>
              <a:t>寄存器将全局中断关闭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6.</a:t>
            </a:r>
            <a:r>
              <a:rPr lang="zh-CN" altLang="en-US"/>
              <a:t>使用</a:t>
            </a:r>
            <a:r>
              <a:rPr lang="en-US" altLang="zh-CN"/>
              <a:t>m</a:t>
            </a:r>
            <a:r>
              <a:rPr lang="en-US" altLang="zh-CN"/>
              <a:t>cause记录当前的异常原因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7. 跳转到 mtvec 的异常入口地址</a:t>
            </a:r>
            <a:r>
              <a:rPr lang="zh-CN" altLang="en-US"/>
              <a:t>执行</a:t>
            </a:r>
            <a:r>
              <a:rPr lang="en-US" altLang="zh-CN"/>
              <a:t>  </a:t>
            </a:r>
            <a:r>
              <a:rPr lang="zh-CN" altLang="en-US"/>
              <a:t>中断服务程序，</a:t>
            </a:r>
            <a:r>
              <a:rPr lang="zh-CN" altLang="en-US">
                <a:sym typeface="+mn-ea"/>
              </a:rPr>
              <a:t>执行到</a:t>
            </a:r>
            <a:r>
              <a:rPr lang="en-US" altLang="zh-CN">
                <a:sym typeface="+mn-ea"/>
              </a:rPr>
              <a:t>mret</a:t>
            </a:r>
            <a:r>
              <a:rPr lang="zh-CN" altLang="en-US">
                <a:sym typeface="+mn-ea"/>
              </a:rPr>
              <a:t>指令退出异常</a:t>
            </a:r>
            <a:endParaRPr lang="zh-CN" altLang="en-US"/>
          </a:p>
          <a:p>
            <a:pPr>
              <a:lnSpc>
                <a:spcPct val="140000"/>
              </a:lnSpc>
            </a:pP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8.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mstatus</a:t>
            </a:r>
            <a:r>
              <a:rPr lang="zh-CN" altLang="en-US">
                <a:sym typeface="+mn-ea"/>
              </a:rPr>
              <a:t>寄存器将全局中断打开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/>
              <a:t>9.跳转到 mepc 中的地址</a:t>
            </a:r>
            <a:r>
              <a:rPr lang="zh-CN" altLang="en-US"/>
              <a:t>开始</a:t>
            </a:r>
            <a:r>
              <a:rPr lang="zh-CN" altLang="en-US"/>
              <a:t>执行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1990" y="266065"/>
            <a:ext cx="3420745" cy="508000"/>
          </a:xfrm>
        </p:spPr>
        <p:txBody>
          <a:bodyPr>
            <a:normAutofit/>
          </a:bodyPr>
          <a:p>
            <a:pPr algn="l"/>
            <a:r>
              <a:rPr lang="en-US" altLang="zh-CN" dirty="0">
                <a:sym typeface="+mn-ea"/>
              </a:rPr>
              <a:t>CSR</a:t>
            </a:r>
            <a:r>
              <a:rPr lang="zh-CN" altLang="en-US" dirty="0">
                <a:sym typeface="+mn-ea"/>
              </a:rPr>
              <a:t>寄存器与计时器</a:t>
            </a:r>
            <a:r>
              <a:rPr lang="zh-CN" altLang="en-US" dirty="0">
                <a:sym typeface="+mn-ea"/>
              </a:rPr>
              <a:t>中断</a:t>
            </a:r>
            <a:endParaRPr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036955"/>
            <a:ext cx="3827145" cy="1969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545" y="1028700"/>
            <a:ext cx="3550285" cy="1985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3268980"/>
            <a:ext cx="4059555" cy="2115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360" y="3268980"/>
            <a:ext cx="3571875" cy="1956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79435" y="1020445"/>
            <a:ext cx="3961130" cy="547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/>
              <a:t>1.进入中断需要三个条件：</a:t>
            </a:r>
            <a:endParaRPr lang="zh-CN" altLang="en-US" sz="1400" b="1"/>
          </a:p>
          <a:p>
            <a:r>
              <a:rPr lang="zh-CN" altLang="en-US" sz="1400"/>
              <a:t>（1）当mtime的计数值&gt;=mtimecmp设定的值</a:t>
            </a:r>
            <a:endParaRPr lang="zh-CN" altLang="en-US" sz="1400"/>
          </a:p>
          <a:p>
            <a:r>
              <a:rPr lang="zh-CN" altLang="en-US" sz="1400"/>
              <a:t>（2）mie寄存器的MTIE位为1（启动位）</a:t>
            </a:r>
            <a:endParaRPr lang="zh-CN" altLang="en-US" sz="1400"/>
          </a:p>
          <a:p>
            <a:r>
              <a:rPr lang="zh-CN" altLang="en-US" sz="1400"/>
              <a:t>（3）mstatus寄存器的MIE位为1（全局中断打开）</a:t>
            </a:r>
            <a:endParaRPr lang="zh-CN" altLang="en-US" sz="1400"/>
          </a:p>
          <a:p>
            <a:r>
              <a:rPr lang="zh-CN" altLang="en-US" sz="1400" b="1"/>
              <a:t>2.进入中断-硬件：</a:t>
            </a:r>
            <a:endParaRPr lang="zh-CN" altLang="en-US" sz="1400" b="1"/>
          </a:p>
          <a:p>
            <a:r>
              <a:rPr lang="zh-CN" altLang="en-US" sz="1400"/>
              <a:t>（1）CPU捕获计时器中断 </a:t>
            </a:r>
            <a:endParaRPr lang="zh-CN" altLang="en-US" sz="1400"/>
          </a:p>
          <a:p>
            <a:r>
              <a:rPr lang="zh-CN" altLang="en-US" sz="1400"/>
              <a:t>（2）保存/更新CSRs </a:t>
            </a:r>
            <a:endParaRPr lang="zh-CN" altLang="en-US" sz="1400"/>
          </a:p>
          <a:p>
            <a:r>
              <a:rPr lang="zh-CN" altLang="en-US" sz="1400"/>
              <a:t>（3）mepc </a:t>
            </a:r>
            <a:endParaRPr lang="zh-CN" altLang="en-US" sz="1400"/>
          </a:p>
          <a:p>
            <a:r>
              <a:rPr lang="zh-CN" altLang="en-US" sz="1400"/>
              <a:t>• 中断：下一条指令的PC值 </a:t>
            </a:r>
            <a:endParaRPr lang="zh-CN" altLang="en-US" sz="1400"/>
          </a:p>
          <a:p>
            <a:r>
              <a:rPr lang="zh-CN" altLang="en-US" sz="1400"/>
              <a:t>（4）mcause </a:t>
            </a:r>
            <a:endParaRPr lang="zh-CN" altLang="en-US" sz="1400"/>
          </a:p>
          <a:p>
            <a:r>
              <a:rPr lang="zh-CN" altLang="en-US" sz="1400"/>
              <a:t>•记录当前的异常原因：0x8000000000000007 </a:t>
            </a:r>
            <a:endParaRPr lang="zh-CN" altLang="en-US" sz="1400"/>
          </a:p>
          <a:p>
            <a:r>
              <a:rPr lang="zh-CN" altLang="en-US" sz="1400"/>
              <a:t>（5）mstatus </a:t>
            </a:r>
            <a:endParaRPr lang="zh-CN" altLang="en-US" sz="1400"/>
          </a:p>
          <a:p>
            <a:r>
              <a:rPr lang="zh-CN" altLang="en-US" sz="1400"/>
              <a:t>• MPIE设为MIE的值，MIE设为0（进入中断时不允许嵌套）</a:t>
            </a:r>
            <a:endParaRPr lang="zh-CN" altLang="en-US" sz="1400"/>
          </a:p>
          <a:p>
            <a:r>
              <a:rPr lang="zh-CN" altLang="en-US" sz="1400"/>
              <a:t>跳转到mtvec的异常入口地址</a:t>
            </a:r>
            <a:endParaRPr lang="zh-CN" altLang="en-US" sz="1400"/>
          </a:p>
          <a:p>
            <a:r>
              <a:rPr lang="zh-CN" altLang="en-US" sz="1400" b="1"/>
              <a:t>3.进行中断处理-软件</a:t>
            </a:r>
            <a:r>
              <a:rPr lang="zh-CN" altLang="en-US" sz="1400"/>
              <a:t> </a:t>
            </a:r>
            <a:endParaRPr lang="zh-CN" altLang="en-US" sz="1400"/>
          </a:p>
          <a:p>
            <a:r>
              <a:rPr lang="zh-CN" altLang="en-US" sz="1400"/>
              <a:t>（1）保存上下文：保存 CPU 的寄存器到内存中 </a:t>
            </a:r>
            <a:endParaRPr lang="zh-CN" altLang="en-US" sz="1400"/>
          </a:p>
          <a:p>
            <a:r>
              <a:rPr lang="zh-CN" altLang="en-US" sz="1400"/>
              <a:t>（2）跳转到中断处理程序进行中断处理 ( mtimecmp ) </a:t>
            </a:r>
            <a:endParaRPr lang="zh-CN" altLang="en-US" sz="1400"/>
          </a:p>
          <a:p>
            <a:r>
              <a:rPr lang="zh-CN" altLang="en-US" sz="1400"/>
              <a:t>（3）恢复上下文：从内存中恢复 CPU 的寄存器</a:t>
            </a:r>
            <a:endParaRPr lang="zh-CN" altLang="en-US" sz="1400"/>
          </a:p>
          <a:p>
            <a:r>
              <a:rPr lang="zh-CN" altLang="en-US" sz="1400" b="1"/>
              <a:t>4.退出异常(mret) </a:t>
            </a:r>
            <a:endParaRPr lang="zh-CN" altLang="en-US" sz="1400" b="1"/>
          </a:p>
          <a:p>
            <a:r>
              <a:rPr lang="zh-CN" altLang="en-US" sz="1400"/>
              <a:t>（1）恢复 mstatus </a:t>
            </a:r>
            <a:endParaRPr lang="zh-CN" altLang="en-US" sz="1400"/>
          </a:p>
          <a:p>
            <a:r>
              <a:rPr lang="zh-CN" altLang="en-US" sz="1400"/>
              <a:t>（2）MIE 从 MPIE 中恢复，MPIE 设置为 1 </a:t>
            </a:r>
            <a:endParaRPr lang="zh-CN" altLang="en-US" sz="1400"/>
          </a:p>
          <a:p>
            <a:r>
              <a:rPr lang="zh-CN" altLang="en-US" sz="1400"/>
              <a:t>（3）跳转到 mepc 中的地址</a:t>
            </a:r>
            <a:endParaRPr lang="zh-CN" altLang="en-US" sz="1400"/>
          </a:p>
        </p:txBody>
      </p:sp>
      <p:sp>
        <p:nvSpPr>
          <p:cNvPr id="16" name="文本框 15"/>
          <p:cNvSpPr txBox="1"/>
          <p:nvPr/>
        </p:nvSpPr>
        <p:spPr>
          <a:xfrm>
            <a:off x="681990" y="5480050"/>
            <a:ext cx="69519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只有执行</a:t>
            </a:r>
            <a:r>
              <a:rPr lang="en-US" altLang="zh-CN" sz="2400">
                <a:solidFill>
                  <a:srgbClr val="0070C0"/>
                </a:solidFill>
              </a:rPr>
              <a:t>msip</a:t>
            </a:r>
            <a:r>
              <a:rPr lang="zh-CN" altLang="en-US" sz="2400">
                <a:solidFill>
                  <a:srgbClr val="0070C0"/>
                </a:solidFill>
              </a:rPr>
              <a:t>指令时才会产生软件中断</a:t>
            </a:r>
            <a:endParaRPr lang="zh-CN" altLang="en-US" sz="2400">
              <a:solidFill>
                <a:srgbClr val="0070C0"/>
              </a:solidFill>
            </a:endParaRPr>
          </a:p>
          <a:p>
            <a:r>
              <a:rPr lang="en-US" altLang="zh-CN" sz="1600">
                <a:solidFill>
                  <a:srgbClr val="0070C0"/>
                </a:solidFill>
              </a:rPr>
              <a:t>Clint</a:t>
            </a:r>
            <a:r>
              <a:rPr lang="zh-CN" altLang="en-US" sz="1600">
                <a:solidFill>
                  <a:srgbClr val="0070C0"/>
                </a:solidFill>
              </a:rPr>
              <a:t>中实现了</a:t>
            </a:r>
            <a:r>
              <a:rPr lang="en-US" altLang="zh-CN" sz="1600">
                <a:solidFill>
                  <a:srgbClr val="0070C0"/>
                </a:solidFill>
              </a:rPr>
              <a:t>msip</a:t>
            </a:r>
            <a:r>
              <a:rPr lang="zh-CN" altLang="en-US" sz="1600">
                <a:solidFill>
                  <a:srgbClr val="0070C0"/>
                </a:solidFill>
              </a:rPr>
              <a:t>寄存器，只有最低位为有效位，当软件写</a:t>
            </a:r>
            <a:r>
              <a:rPr lang="en-US" altLang="zh-CN" sz="1600">
                <a:solidFill>
                  <a:srgbClr val="0070C0"/>
                </a:solidFill>
              </a:rPr>
              <a:t>1</a:t>
            </a:r>
            <a:r>
              <a:rPr lang="zh-CN" altLang="en-US" sz="1600">
                <a:solidFill>
                  <a:srgbClr val="0070C0"/>
                </a:solidFill>
              </a:rPr>
              <a:t>至</a:t>
            </a:r>
            <a:r>
              <a:rPr lang="en-US" altLang="zh-CN" sz="1600">
                <a:solidFill>
                  <a:srgbClr val="0070C0"/>
                </a:solidFill>
                <a:sym typeface="+mn-ea"/>
              </a:rPr>
              <a:t>msip</a:t>
            </a:r>
            <a:r>
              <a:rPr lang="zh-CN" altLang="en-US" sz="1600">
                <a:solidFill>
                  <a:srgbClr val="0070C0"/>
                </a:solidFill>
                <a:sym typeface="+mn-ea"/>
              </a:rPr>
              <a:t>寄存器时，</a:t>
            </a:r>
            <a:r>
              <a:rPr lang="en-US" altLang="zh-CN" sz="1600">
                <a:solidFill>
                  <a:srgbClr val="0070C0"/>
                </a:solidFill>
                <a:sym typeface="+mn-ea"/>
              </a:rPr>
              <a:t>mip</a:t>
            </a:r>
            <a:r>
              <a:rPr lang="zh-CN" altLang="en-US" sz="1600">
                <a:solidFill>
                  <a:srgbClr val="0070C0"/>
                </a:solidFill>
                <a:sym typeface="+mn-ea"/>
              </a:rPr>
              <a:t>域中的</a:t>
            </a:r>
            <a:r>
              <a:rPr lang="en-US" altLang="zh-CN" sz="1600">
                <a:solidFill>
                  <a:srgbClr val="0070C0"/>
                </a:solidFill>
                <a:sym typeface="+mn-ea"/>
              </a:rPr>
              <a:t>MSIP</a:t>
            </a:r>
            <a:r>
              <a:rPr lang="zh-CN" altLang="en-US" sz="1600">
                <a:solidFill>
                  <a:srgbClr val="0070C0"/>
                </a:solidFill>
                <a:sym typeface="+mn-ea"/>
              </a:rPr>
              <a:t>域会指示当前中断等待状态、通过写</a:t>
            </a:r>
            <a:r>
              <a:rPr lang="en-US" altLang="zh-CN" sz="160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sz="1600">
                <a:solidFill>
                  <a:srgbClr val="0070C0"/>
                </a:solidFill>
                <a:sym typeface="+mn-ea"/>
              </a:rPr>
              <a:t>来消除软件中断</a:t>
            </a:r>
            <a:endParaRPr lang="zh-CN" altLang="en-US" sz="1600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32960" y="490918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chemeClr val="tx2">
                    <a:lumMod val="60000"/>
                    <a:lumOff val="40000"/>
                  </a:schemeClr>
                </a:solidFill>
              </a:rPr>
              <a:t>欢迎批评指正</a:t>
            </a:r>
            <a:endParaRPr lang="zh-CN" altLang="en-US" sz="36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81844" y="266008"/>
            <a:ext cx="8294375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2.special case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2730" y="1854835"/>
            <a:ext cx="7566660" cy="3497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4220" y="930910"/>
            <a:ext cx="853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/>
              <a:t>在</a:t>
            </a:r>
            <a:r>
              <a:rPr lang="en-US" altLang="zh-CN" dirty="0"/>
              <a:t>always</a:t>
            </a:r>
            <a:r>
              <a:rPr lang="zh-CN" altLang="en-US" dirty="0"/>
              <a:t>块中被赋值对象的类型一定是</a:t>
            </a:r>
            <a:r>
              <a:rPr lang="en-US" altLang="zh-CN" dirty="0"/>
              <a:t>reg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20884" y="266008"/>
            <a:ext cx="4259271" cy="50802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220" dirty="0"/>
              <a:t> 3</a:t>
            </a:r>
            <a:r>
              <a:rPr lang="en-US" altLang="zh-CN" sz="2220" dirty="0"/>
              <a:t>.non-blocking and blocking</a:t>
            </a:r>
            <a:endParaRPr lang="en-US" altLang="zh-CN" sz="22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44220" y="930910"/>
            <a:ext cx="853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/>
              <a:t>在时序逻辑中避免使用阻塞赋值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633220"/>
            <a:ext cx="3558540" cy="4137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40" y="1621790"/>
            <a:ext cx="3589020" cy="4160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20884" y="266008"/>
            <a:ext cx="425927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 </a:t>
            </a:r>
            <a:r>
              <a:rPr lang="en-US" altLang="zh-CN" sz="2000" dirty="0"/>
              <a:t>4.Three-state gate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44220" y="930910"/>
            <a:ext cx="853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en-US" altLang="zh-CN" dirty="0"/>
              <a:t>inout</a:t>
            </a:r>
            <a:r>
              <a:rPr lang="zh-CN" altLang="en-US" dirty="0"/>
              <a:t>的类型必须为</a:t>
            </a:r>
            <a:r>
              <a:rPr lang="en-US" altLang="zh-CN" dirty="0"/>
              <a:t>wire</a:t>
            </a:r>
            <a:r>
              <a:rPr lang="zh-CN" altLang="en-US" dirty="0"/>
              <a:t>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5345" y="1658620"/>
            <a:ext cx="51790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module</a:t>
            </a:r>
            <a:r>
              <a:rPr lang="zh-CN" altLang="en-US"/>
              <a:t> inout_top</a:t>
            </a:r>
            <a:endParaRPr lang="zh-CN" altLang="en-US"/>
          </a:p>
          <a:p>
            <a:r>
              <a:rPr lang="zh-CN" altLang="en-US"/>
              <a:t>(</a:t>
            </a:r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input</a:t>
            </a:r>
            <a:r>
              <a:rPr lang="zh-CN" altLang="en-US"/>
              <a:t>       I_data_in        ,</a:t>
            </a:r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inout </a:t>
            </a:r>
            <a:r>
              <a:rPr lang="zh-CN" altLang="en-US"/>
              <a:t>      IO_data          ,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output</a:t>
            </a:r>
            <a:r>
              <a:rPr lang="zh-CN" altLang="en-US"/>
              <a:t>     O_data_out    ,</a:t>
            </a:r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input</a:t>
            </a:r>
            <a:r>
              <a:rPr lang="zh-CN" altLang="en-US"/>
              <a:t>       Control</a:t>
            </a:r>
            <a:endParaRPr lang="zh-CN" altLang="en-US"/>
          </a:p>
          <a:p>
            <a:r>
              <a:rPr lang="zh-CN" altLang="en-US"/>
              <a:t>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assign</a:t>
            </a:r>
            <a:r>
              <a:rPr lang="zh-CN" altLang="en-US"/>
              <a:t> IO_data = Control ? I_data_in : 1'bz ;</a:t>
            </a:r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assign</a:t>
            </a:r>
            <a:r>
              <a:rPr lang="zh-CN" altLang="en-US"/>
              <a:t> O_data_out = IO_data 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70C0"/>
                </a:solidFill>
              </a:rPr>
              <a:t>endmodule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405" y="1456055"/>
            <a:ext cx="5021580" cy="28111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43245" y="4540250"/>
            <a:ext cx="6458585" cy="533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60000"/>
              </a:lnSpc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当Control为1时，IO_data为输出，输出I_data_in的值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60000"/>
              </a:lnSpc>
            </a:pP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60000"/>
              </a:lnSpc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当Control为0时，IO_data为输入，把输入的信号赋值给O_data_out</a:t>
            </a:r>
            <a:endParaRPr lang="zh-CN" alt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20884" y="266008"/>
            <a:ext cx="4259271" cy="508027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 </a:t>
            </a:r>
            <a:r>
              <a:rPr lang="en-US" altLang="zh-CN" sz="2000" dirty="0"/>
              <a:t>5.PAD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8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220" y="991235"/>
            <a:ext cx="367601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55" y="1108075"/>
            <a:ext cx="3820795" cy="3319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744220" y="4636770"/>
            <a:ext cx="1144778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当OEN为0时 ： PAD作为输出，即为输入I的值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当OEN为1时 ：（当不需要PE控制时） PAD作为输入，即和IE相与作为C的输出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（当PE为0时，PE断开）PAD和IE相与作为C的输出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（当PE为1时，PE端输出高电平）PAD（被PE拉1）和IE相与作为C输出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3264" y="266008"/>
            <a:ext cx="4259271" cy="50802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 </a:t>
            </a:r>
            <a:r>
              <a:rPr lang="en-US" altLang="zh-CN" sz="2220" dirty="0"/>
              <a:t>6.Circuit VS Register VS Latch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4715" y="4568825"/>
            <a:ext cx="10140315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上面例子中，在always块中对reg型变量Trq进行了赋值，然后在下一句中对Sqb变量赋值表达式中引用了该变量。从Verilgo HDL的语义上看，在整个仿真过程中Trq会一直保持它的值。</a:t>
            </a:r>
            <a:endParaRPr lang="zh-CN" altLang="en-US" sz="16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654810"/>
            <a:ext cx="3318510" cy="25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85" y="2049780"/>
            <a:ext cx="4972050" cy="1670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20420" y="5534025"/>
            <a:ext cx="812101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rgbClr val="4D4D4D"/>
                </a:solidFill>
                <a:ea typeface="宋体" panose="02010600030101010101" pitchFamily="2" charset="-122"/>
              </a:rPr>
              <a:t>【注】：</a:t>
            </a:r>
            <a:r>
              <a:rPr lang="zh-CN" sz="1400" b="0">
                <a:solidFill>
                  <a:srgbClr val="F33B45"/>
                </a:solidFill>
                <a:ea typeface="宋体" panose="02010600030101010101" pitchFamily="2" charset="-122"/>
              </a:rPr>
              <a:t>reg型变量并不一定都是会综合成触发器或锁存器，也可能是硬件连线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894715" y="871855"/>
            <a:ext cx="1653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Circuit：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92140" y="871855"/>
            <a:ext cx="1904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综合的电路：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f48ef244-3850-4800-9882-63d3c6849d33"/>
</p:tagLst>
</file>

<file path=ppt/tags/tag2.xml><?xml version="1.0" encoding="utf-8"?>
<p:tagLst xmlns:p="http://schemas.openxmlformats.org/presentationml/2006/main">
  <p:tag name="KSO_WM_UNIT_PLACING_PICTURE_USER_VIEWPORT" val="{&quot;height&quot;:5508,&quot;width&quot;:11916}"/>
</p:tagLst>
</file>

<file path=ppt/tags/tag3.xml><?xml version="1.0" encoding="utf-8"?>
<p:tagLst xmlns:p="http://schemas.openxmlformats.org/presentationml/2006/main">
  <p:tag name="KSO_WM_UNIT_PLACING_PICTURE_USER_VIEWPORT" val="{&quot;height&quot;:2662,&quot;width&quot;:8302}"/>
</p:tagLst>
</file>

<file path=ppt/tags/tag4.xml><?xml version="1.0" encoding="utf-8"?>
<p:tagLst xmlns:p="http://schemas.openxmlformats.org/presentationml/2006/main">
  <p:tag name="KSO_WM_UNIT_PLACING_PICTURE_USER_VIEWPORT" val="{&quot;height&quot;:3372,&quot;width&quot;:12024}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zyimyve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6744</Words>
  <Application>WPS 演示</Application>
  <PresentationFormat>Widescreen</PresentationFormat>
  <Paragraphs>518</Paragraphs>
  <Slides>44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Calibri</vt:lpstr>
      <vt:lpstr>Impact</vt:lpstr>
      <vt:lpstr>方正粗黑宋简体</vt:lpstr>
      <vt:lpstr>Arial Unicode MS</vt:lpstr>
      <vt:lpstr>等线</vt:lpstr>
      <vt:lpstr>Helvetica</vt:lpstr>
      <vt:lpstr>华文琥珀</vt:lpstr>
      <vt:lpstr>1_Office 主题</vt:lpstr>
      <vt:lpstr>培训期学习汇报总结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芯片低功耗设计的挑战</dc:title>
  <dc:creator>orbbec</dc:creator>
  <cp:lastModifiedBy>小强净土</cp:lastModifiedBy>
  <cp:revision>403</cp:revision>
  <dcterms:created xsi:type="dcterms:W3CDTF">2020-07-11T06:33:00Z</dcterms:created>
  <dcterms:modified xsi:type="dcterms:W3CDTF">2022-03-16T07:57:23Z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027070212ADA4534B399A655CB5A37BD</vt:lpwstr>
  </property>
  <property fmtid="{D5CDD505-2E9C-101B-9397-08002B2CF9AE}" pid="3" name="KSOProductBuildVer">
    <vt:lpwstr>2052-11.1.0.9914</vt:lpwstr>
  </property>
</Properties>
</file>